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6"/>
  </p:sldMasterIdLst>
  <p:notesMasterIdLst>
    <p:notesMasterId r:id="rId9"/>
  </p:notesMasterIdLst>
  <p:sldIdLst>
    <p:sldId id="312" r:id="rId7"/>
    <p:sldId id="304" r:id="rId8"/>
  </p:sldIdLst>
  <p:sldSz cx="6858000" cy="9144000" type="letter"/>
  <p:notesSz cx="6858000" cy="9144000"/>
  <p:defaultTextStyle>
    <a:defPPr>
      <a:defRPr lang="en-US"/>
    </a:defPPr>
    <a:lvl1pPr marL="0" algn="l" defTabSz="812719" rtl="0" eaLnBrk="1" latinLnBrk="0" hangingPunct="1">
      <a:defRPr sz="1600" kern="1200">
        <a:solidFill>
          <a:schemeClr val="tx1"/>
        </a:solidFill>
        <a:latin typeface="+mn-lt"/>
        <a:ea typeface="+mn-ea"/>
        <a:cs typeface="+mn-cs"/>
      </a:defRPr>
    </a:lvl1pPr>
    <a:lvl2pPr marL="406359" algn="l" defTabSz="812719" rtl="0" eaLnBrk="1" latinLnBrk="0" hangingPunct="1">
      <a:defRPr sz="1600" kern="1200">
        <a:solidFill>
          <a:schemeClr val="tx1"/>
        </a:solidFill>
        <a:latin typeface="+mn-lt"/>
        <a:ea typeface="+mn-ea"/>
        <a:cs typeface="+mn-cs"/>
      </a:defRPr>
    </a:lvl2pPr>
    <a:lvl3pPr marL="812719" algn="l" defTabSz="812719" rtl="0" eaLnBrk="1" latinLnBrk="0" hangingPunct="1">
      <a:defRPr sz="1600" kern="1200">
        <a:solidFill>
          <a:schemeClr val="tx1"/>
        </a:solidFill>
        <a:latin typeface="+mn-lt"/>
        <a:ea typeface="+mn-ea"/>
        <a:cs typeface="+mn-cs"/>
      </a:defRPr>
    </a:lvl3pPr>
    <a:lvl4pPr marL="1219078" algn="l" defTabSz="812719" rtl="0" eaLnBrk="1" latinLnBrk="0" hangingPunct="1">
      <a:defRPr sz="1600" kern="1200">
        <a:solidFill>
          <a:schemeClr val="tx1"/>
        </a:solidFill>
        <a:latin typeface="+mn-lt"/>
        <a:ea typeface="+mn-ea"/>
        <a:cs typeface="+mn-cs"/>
      </a:defRPr>
    </a:lvl4pPr>
    <a:lvl5pPr marL="1625437" algn="l" defTabSz="812719" rtl="0" eaLnBrk="1" latinLnBrk="0" hangingPunct="1">
      <a:defRPr sz="1600" kern="1200">
        <a:solidFill>
          <a:schemeClr val="tx1"/>
        </a:solidFill>
        <a:latin typeface="+mn-lt"/>
        <a:ea typeface="+mn-ea"/>
        <a:cs typeface="+mn-cs"/>
      </a:defRPr>
    </a:lvl5pPr>
    <a:lvl6pPr marL="2031797" algn="l" defTabSz="812719" rtl="0" eaLnBrk="1" latinLnBrk="0" hangingPunct="1">
      <a:defRPr sz="1600" kern="1200">
        <a:solidFill>
          <a:schemeClr val="tx1"/>
        </a:solidFill>
        <a:latin typeface="+mn-lt"/>
        <a:ea typeface="+mn-ea"/>
        <a:cs typeface="+mn-cs"/>
      </a:defRPr>
    </a:lvl6pPr>
    <a:lvl7pPr marL="2438156" algn="l" defTabSz="812719" rtl="0" eaLnBrk="1" latinLnBrk="0" hangingPunct="1">
      <a:defRPr sz="1600" kern="1200">
        <a:solidFill>
          <a:schemeClr val="tx1"/>
        </a:solidFill>
        <a:latin typeface="+mn-lt"/>
        <a:ea typeface="+mn-ea"/>
        <a:cs typeface="+mn-cs"/>
      </a:defRPr>
    </a:lvl7pPr>
    <a:lvl8pPr marL="2844516" algn="l" defTabSz="812719" rtl="0" eaLnBrk="1" latinLnBrk="0" hangingPunct="1">
      <a:defRPr sz="1600" kern="1200">
        <a:solidFill>
          <a:schemeClr val="tx1"/>
        </a:solidFill>
        <a:latin typeface="+mn-lt"/>
        <a:ea typeface="+mn-ea"/>
        <a:cs typeface="+mn-cs"/>
      </a:defRPr>
    </a:lvl8pPr>
    <a:lvl9pPr marL="3250875" algn="l" defTabSz="812719"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20" pos="2160" userDrawn="1">
          <p15:clr>
            <a:srgbClr val="A4A3A4"/>
          </p15:clr>
        </p15:guide>
        <p15:guide id="21" pos="288" userDrawn="1">
          <p15:clr>
            <a:srgbClr val="A4A3A4"/>
          </p15:clr>
        </p15:guide>
        <p15:guide id="22" orient="horz"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18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F26AEC"/>
    <a:srgbClr val="0078D4"/>
    <a:srgbClr val="FFFFCC"/>
    <a:srgbClr val="6B6B6B"/>
    <a:srgbClr val="EAEAEA"/>
    <a:srgbClr val="DDDDDD"/>
    <a:srgbClr val="5C2D91"/>
    <a:srgbClr val="D83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69845-4066-4348-9BE0-D9EDACBE40B2}" v="9" dt="2018-10-19T19:38:41.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091" autoAdjust="0"/>
    <p:restoredTop sz="93211" autoAdjust="0"/>
  </p:normalViewPr>
  <p:slideViewPr>
    <p:cSldViewPr snapToGrid="0">
      <p:cViewPr varScale="1">
        <p:scale>
          <a:sx n="85" d="100"/>
          <a:sy n="85" d="100"/>
        </p:scale>
        <p:origin x="3672" y="96"/>
      </p:cViewPr>
      <p:guideLst>
        <p:guide pos="2160"/>
        <p:guide pos="288"/>
        <p:guide orient="horz" pos="2880"/>
      </p:guideLst>
    </p:cSldViewPr>
  </p:slideViewPr>
  <p:notesTextViewPr>
    <p:cViewPr>
      <p:scale>
        <a:sx n="1" d="1"/>
        <a:sy n="1" d="1"/>
      </p:scale>
      <p:origin x="0" y="0"/>
    </p:cViewPr>
  </p:notesTextViewPr>
  <p:sorterViewPr>
    <p:cViewPr>
      <p:scale>
        <a:sx n="150" d="100"/>
        <a:sy n="150" d="100"/>
      </p:scale>
      <p:origin x="0" y="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presProps" Target="presProps.xml"/><Relationship Id="rId15" Type="http://schemas.microsoft.com/office/2015/10/relationships/revisionInfo" Target="revisionInfo.xml"/><Relationship Id="rId10" Type="http://schemas.openxmlformats.org/officeDocument/2006/relationships/commentAuthors" Target="commentAuthors.xml"/><Relationship Id="rId14" Type="http://schemas.openxmlformats.org/officeDocument/2006/relationships/tableStyles" Target="tableStyles.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AA8B47B-ED0B-4CD4-AEAC-BDB25FD291F8}" type="datetimeFigureOut">
              <a:rPr lang="en-US" smtClean="0"/>
              <a:t>1/4/2019</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602A6-F98D-4852-A8AE-B98A87749435}" type="slidenum">
              <a:rPr lang="en-US" smtClean="0"/>
              <a:t>‹#›</a:t>
            </a:fld>
            <a:endParaRPr lang="en-US" dirty="0"/>
          </a:p>
        </p:txBody>
      </p:sp>
    </p:spTree>
    <p:extLst>
      <p:ext uri="{BB962C8B-B14F-4D97-AF65-F5344CB8AC3E}">
        <p14:creationId xmlns:p14="http://schemas.microsoft.com/office/powerpoint/2010/main" val="1563181552"/>
      </p:ext>
    </p:extLst>
  </p:cSld>
  <p:clrMap bg1="lt1" tx1="dk1" bg2="lt2" tx2="dk2" accent1="accent1" accent2="accent2" accent3="accent3" accent4="accent4" accent5="accent5" accent6="accent6" hlink="hlink" folHlink="folHlink"/>
  <p:notesStyle>
    <a:lvl1pPr marL="0" algn="l" defTabSz="812719" rtl="0" eaLnBrk="1" latinLnBrk="0" hangingPunct="1">
      <a:defRPr sz="1200" kern="1200">
        <a:solidFill>
          <a:schemeClr val="tx1"/>
        </a:solidFill>
        <a:latin typeface="+mn-lt"/>
        <a:ea typeface="+mn-ea"/>
        <a:cs typeface="+mn-cs"/>
      </a:defRPr>
    </a:lvl1pPr>
    <a:lvl2pPr marL="406359" algn="l" defTabSz="812719" rtl="0" eaLnBrk="1" latinLnBrk="0" hangingPunct="1">
      <a:defRPr sz="1200" kern="1200">
        <a:solidFill>
          <a:schemeClr val="tx1"/>
        </a:solidFill>
        <a:latin typeface="+mn-lt"/>
        <a:ea typeface="+mn-ea"/>
        <a:cs typeface="+mn-cs"/>
      </a:defRPr>
    </a:lvl2pPr>
    <a:lvl3pPr marL="812719" algn="l" defTabSz="812719" rtl="0" eaLnBrk="1" latinLnBrk="0" hangingPunct="1">
      <a:defRPr sz="1200" kern="1200">
        <a:solidFill>
          <a:schemeClr val="tx1"/>
        </a:solidFill>
        <a:latin typeface="+mn-lt"/>
        <a:ea typeface="+mn-ea"/>
        <a:cs typeface="+mn-cs"/>
      </a:defRPr>
    </a:lvl3pPr>
    <a:lvl4pPr marL="1219078" algn="l" defTabSz="812719" rtl="0" eaLnBrk="1" latinLnBrk="0" hangingPunct="1">
      <a:defRPr sz="1200" kern="1200">
        <a:solidFill>
          <a:schemeClr val="tx1"/>
        </a:solidFill>
        <a:latin typeface="+mn-lt"/>
        <a:ea typeface="+mn-ea"/>
        <a:cs typeface="+mn-cs"/>
      </a:defRPr>
    </a:lvl4pPr>
    <a:lvl5pPr marL="1625437" algn="l" defTabSz="812719" rtl="0" eaLnBrk="1" latinLnBrk="0" hangingPunct="1">
      <a:defRPr sz="1200" kern="1200">
        <a:solidFill>
          <a:schemeClr val="tx1"/>
        </a:solidFill>
        <a:latin typeface="+mn-lt"/>
        <a:ea typeface="+mn-ea"/>
        <a:cs typeface="+mn-cs"/>
      </a:defRPr>
    </a:lvl5pPr>
    <a:lvl6pPr marL="2031797" algn="l" defTabSz="812719" rtl="0" eaLnBrk="1" latinLnBrk="0" hangingPunct="1">
      <a:defRPr sz="1200" kern="1200">
        <a:solidFill>
          <a:schemeClr val="tx1"/>
        </a:solidFill>
        <a:latin typeface="+mn-lt"/>
        <a:ea typeface="+mn-ea"/>
        <a:cs typeface="+mn-cs"/>
      </a:defRPr>
    </a:lvl6pPr>
    <a:lvl7pPr marL="2438156" algn="l" defTabSz="812719" rtl="0" eaLnBrk="1" latinLnBrk="0" hangingPunct="1">
      <a:defRPr sz="1200" kern="1200">
        <a:solidFill>
          <a:schemeClr val="tx1"/>
        </a:solidFill>
        <a:latin typeface="+mn-lt"/>
        <a:ea typeface="+mn-ea"/>
        <a:cs typeface="+mn-cs"/>
      </a:defRPr>
    </a:lvl7pPr>
    <a:lvl8pPr marL="2844516" algn="l" defTabSz="812719" rtl="0" eaLnBrk="1" latinLnBrk="0" hangingPunct="1">
      <a:defRPr sz="1200" kern="1200">
        <a:solidFill>
          <a:schemeClr val="tx1"/>
        </a:solidFill>
        <a:latin typeface="+mn-lt"/>
        <a:ea typeface="+mn-ea"/>
        <a:cs typeface="+mn-cs"/>
      </a:defRPr>
    </a:lvl8pPr>
    <a:lvl9pPr marL="3250875" algn="l" defTabSz="8127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602A6-F98D-4852-A8AE-B98A87749435}" type="slidenum">
              <a:rPr lang="en-US" smtClean="0"/>
              <a:t>2</a:t>
            </a:fld>
            <a:endParaRPr lang="en-US" dirty="0"/>
          </a:p>
        </p:txBody>
      </p:sp>
    </p:spTree>
    <p:extLst>
      <p:ext uri="{BB962C8B-B14F-4D97-AF65-F5344CB8AC3E}">
        <p14:creationId xmlns:p14="http://schemas.microsoft.com/office/powerpoint/2010/main" val="1877245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151485" y="2795327"/>
            <a:ext cx="3530549" cy="1466026"/>
          </a:xfrm>
          <a:noFill/>
        </p:spPr>
        <p:txBody>
          <a:bodyPr lIns="130035" tIns="81272" rIns="130035" bIns="81272" anchor="t" anchorCtr="0"/>
          <a:lstStyle>
            <a:lvl1pPr>
              <a:defRPr sz="4700" spc="-87"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150573" y="5169705"/>
            <a:ext cx="3530549" cy="2390805"/>
          </a:xfrm>
        </p:spPr>
        <p:txBody>
          <a:bodyPr tIns="97526" bIns="97526">
            <a:noAutofit/>
          </a:bodyPr>
          <a:lstStyle>
            <a:lvl1pPr marL="0" indent="0">
              <a:spcBef>
                <a:spcPts val="0"/>
              </a:spcBef>
              <a:buNone/>
              <a:defRPr sz="2800">
                <a:gradFill>
                  <a:gsLst>
                    <a:gs pos="57576">
                      <a:srgbClr val="FFFFFF"/>
                    </a:gs>
                    <a:gs pos="35000">
                      <a:srgbClr val="FFFFFF"/>
                    </a:gs>
                  </a:gsLst>
                  <a:lin ang="5400000" scaled="0"/>
                </a:gradFill>
              </a:defRPr>
            </a:lvl1pPr>
          </a:lstStyle>
          <a:p>
            <a:pPr lvl="0"/>
            <a:r>
              <a:rPr lang="en-US" dirty="0"/>
              <a:t>Speaker Name</a:t>
            </a:r>
          </a:p>
        </p:txBody>
      </p:sp>
      <p:pic>
        <p:nvPicPr>
          <p:cNvPr id="7" name="Picture 6"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52333" y="8162791"/>
            <a:ext cx="705935" cy="356945"/>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52333" y="8097803"/>
            <a:ext cx="1463167" cy="340122"/>
          </a:xfrm>
          <a:prstGeom prst="rect">
            <a:avLst/>
          </a:prstGeom>
          <a:noFill/>
          <a:ln>
            <a:noFill/>
          </a:ln>
        </p:spPr>
      </p:pic>
    </p:spTree>
    <p:extLst>
      <p:ext uri="{BB962C8B-B14F-4D97-AF65-F5344CB8AC3E}">
        <p14:creationId xmlns:p14="http://schemas.microsoft.com/office/powerpoint/2010/main" val="224312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Non-bulleted text_2">
    <p:spTree>
      <p:nvGrpSpPr>
        <p:cNvPr id="1" name=""/>
        <p:cNvGrpSpPr/>
        <p:nvPr/>
      </p:nvGrpSpPr>
      <p:grpSpPr>
        <a:xfrm>
          <a:off x="0" y="0"/>
          <a:ext cx="0" cy="0"/>
          <a:chOff x="0" y="0"/>
          <a:chExt cx="0" cy="0"/>
        </a:xfrm>
      </p:grpSpPr>
      <p:sp>
        <p:nvSpPr>
          <p:cNvPr id="2" name="Title 1"/>
          <p:cNvSpPr>
            <a:spLocks noGrp="1"/>
          </p:cNvSpPr>
          <p:nvPr>
            <p:ph type="title"/>
          </p:nvPr>
        </p:nvSpPr>
        <p:spPr>
          <a:xfrm>
            <a:off x="151450" y="386023"/>
            <a:ext cx="4804276" cy="1273161"/>
          </a:xfrm>
        </p:spPr>
        <p:txBody>
          <a:bodyPr/>
          <a:lstStyle>
            <a:lvl1pPr algn="l" defTabSz="812690" rtl="0" eaLnBrk="1" latinLnBrk="0" hangingPunct="1">
              <a:lnSpc>
                <a:spcPct val="90000"/>
              </a:lnSpc>
              <a:spcBef>
                <a:spcPct val="0"/>
              </a:spcBef>
              <a:buNone/>
              <a:defRPr lang="en-US" sz="4300" b="0" kern="1200" cap="none" spc="-89" baseline="0" dirty="0">
                <a:ln w="3175">
                  <a:noFill/>
                </a:ln>
                <a:gradFill>
                  <a:gsLst>
                    <a:gs pos="1250">
                      <a:schemeClr val="accent1"/>
                    </a:gs>
                    <a:gs pos="100000">
                      <a:schemeClr val="accent1"/>
                    </a:gs>
                  </a:gsLst>
                  <a:lin ang="5400000" scaled="0"/>
                </a:gradFill>
                <a:effectLst/>
                <a:latin typeface="+mj-lt"/>
                <a:ea typeface="+mn-ea"/>
                <a:cs typeface="Segoe UI" pitchFamily="34" charset="0"/>
              </a:defRPr>
            </a:lvl1pPr>
          </a:lstStyle>
          <a:p>
            <a:r>
              <a:rPr lang="en-US" dirty="0"/>
              <a:t>Click to edit Master title style</a:t>
            </a:r>
          </a:p>
        </p:txBody>
      </p:sp>
      <p:sp>
        <p:nvSpPr>
          <p:cNvPr id="4" name="Freeform 3"/>
          <p:cNvSpPr/>
          <p:nvPr userDrawn="1"/>
        </p:nvSpPr>
        <p:spPr bwMode="auto">
          <a:xfrm flipH="1">
            <a:off x="1788388" y="0"/>
            <a:ext cx="5069612" cy="9144000"/>
          </a:xfrm>
          <a:custGeom>
            <a:avLst/>
            <a:gdLst>
              <a:gd name="connsiteX0" fmla="*/ 2250659 w 9193366"/>
              <a:gd name="connsiteY0" fmla="*/ 0 h 6994525"/>
              <a:gd name="connsiteX1" fmla="*/ 2249942 w 9193366"/>
              <a:gd name="connsiteY1" fmla="*/ 0 h 6994525"/>
              <a:gd name="connsiteX2" fmla="*/ 0 w 9193366"/>
              <a:gd name="connsiteY2" fmla="*/ 0 h 6994525"/>
              <a:gd name="connsiteX3" fmla="*/ 0 w 9193366"/>
              <a:gd name="connsiteY3" fmla="*/ 6994525 h 6994525"/>
              <a:gd name="connsiteX4" fmla="*/ 2249942 w 9193366"/>
              <a:gd name="connsiteY4" fmla="*/ 6994525 h 6994525"/>
              <a:gd name="connsiteX5" fmla="*/ 2250659 w 9193366"/>
              <a:gd name="connsiteY5" fmla="*/ 6994525 h 6994525"/>
              <a:gd name="connsiteX6" fmla="*/ 9193366 w 9193366"/>
              <a:gd name="connsiteY6" fmla="*/ 6994525 h 6994525"/>
              <a:gd name="connsiteX7" fmla="*/ 2250659 w 9193366"/>
              <a:gd name="connsiteY7" fmla="*/ 723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3366" h="6994525">
                <a:moveTo>
                  <a:pt x="2250659" y="0"/>
                </a:moveTo>
                <a:lnTo>
                  <a:pt x="2249942" y="0"/>
                </a:lnTo>
                <a:lnTo>
                  <a:pt x="0" y="0"/>
                </a:lnTo>
                <a:lnTo>
                  <a:pt x="0" y="6994525"/>
                </a:lnTo>
                <a:lnTo>
                  <a:pt x="2249942" y="6994525"/>
                </a:lnTo>
                <a:lnTo>
                  <a:pt x="2250659" y="6994525"/>
                </a:lnTo>
                <a:lnTo>
                  <a:pt x="9193366" y="6994525"/>
                </a:lnTo>
                <a:lnTo>
                  <a:pt x="2250659" y="723"/>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325" tIns="127461" rIns="159325" bIns="127461" numCol="1" spcCol="0" rtlCol="0" fromWordArt="0" anchor="t" anchorCtr="0" forceAA="0" compatLnSpc="1">
            <a:prstTxWarp prst="textNoShape">
              <a:avLst/>
            </a:prstTxWarp>
            <a:noAutofit/>
          </a:bodyPr>
          <a:lstStyle/>
          <a:p>
            <a:pPr algn="ctr" defTabSz="812299" fontAlgn="base">
              <a:lnSpc>
                <a:spcPct val="90000"/>
              </a:lnSpc>
              <a:spcBef>
                <a:spcPct val="0"/>
              </a:spcBef>
              <a:spcAft>
                <a:spcPct val="0"/>
              </a:spcAft>
            </a:pPr>
            <a:endParaRPr lang="en-US" sz="21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0123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51484" y="2791369"/>
            <a:ext cx="5042354" cy="815079"/>
          </a:xfrm>
          <a:noFill/>
        </p:spPr>
        <p:txBody>
          <a:bodyPr lIns="130035" tIns="81272" rIns="130035" bIns="81272" anchor="t" anchorCtr="0"/>
          <a:lstStyle>
            <a:lvl1pPr>
              <a:defRPr sz="4700" spc="-87"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151486" y="5171434"/>
            <a:ext cx="4033877" cy="2389768"/>
          </a:xfrm>
          <a:noFill/>
        </p:spPr>
        <p:txBody>
          <a:bodyPr lIns="130035" tIns="97526" rIns="130035" bIns="97526">
            <a:noAutofit/>
          </a:bodyPr>
          <a:lstStyle>
            <a:lvl1pPr marL="0" indent="0">
              <a:spcBef>
                <a:spcPts val="0"/>
              </a:spcBef>
              <a:buNone/>
              <a:defRPr sz="28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333" y="8161839"/>
            <a:ext cx="705935" cy="358845"/>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33" y="8097803"/>
            <a:ext cx="1463167" cy="340122"/>
          </a:xfrm>
          <a:prstGeom prst="rect">
            <a:avLst/>
          </a:prstGeom>
          <a:noFill/>
          <a:ln>
            <a:noFill/>
          </a:ln>
        </p:spPr>
      </p:pic>
    </p:spTree>
    <p:extLst>
      <p:ext uri="{BB962C8B-B14F-4D97-AF65-F5344CB8AC3E}">
        <p14:creationId xmlns:p14="http://schemas.microsoft.com/office/powerpoint/2010/main" val="1731870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751710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343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4DB9462-9848-784D-B93B-27BAF8E70F9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304"/>
          <a:stretch/>
        </p:blipFill>
        <p:spPr>
          <a:xfrm>
            <a:off x="-1" y="-25098"/>
            <a:ext cx="6857999" cy="1882427"/>
          </a:xfrm>
          <a:prstGeom prst="rect">
            <a:avLst/>
          </a:prstGeom>
        </p:spPr>
      </p:pic>
      <p:sp>
        <p:nvSpPr>
          <p:cNvPr id="4" name="Rectangle 3">
            <a:extLst>
              <a:ext uri="{FF2B5EF4-FFF2-40B4-BE49-F238E27FC236}">
                <a16:creationId xmlns="" xmlns:a16="http://schemas.microsoft.com/office/drawing/2014/main" id="{2187AE83-6AB2-C248-A27E-D2C2890B5E12}"/>
              </a:ext>
            </a:extLst>
          </p:cNvPr>
          <p:cNvSpPr/>
          <p:nvPr userDrawn="1"/>
        </p:nvSpPr>
        <p:spPr bwMode="auto">
          <a:xfrm>
            <a:off x="-1" y="-25098"/>
            <a:ext cx="3369277" cy="1883664"/>
          </a:xfrm>
          <a:prstGeom prst="rect">
            <a:avLst/>
          </a:prstGeom>
          <a:gradFill flip="none" rotWithShape="1">
            <a:gsLst>
              <a:gs pos="21000">
                <a:schemeClr val="bg2">
                  <a:lumMod val="10000"/>
                  <a:alpha val="67000"/>
                </a:schemeClr>
              </a:gs>
              <a:gs pos="68000">
                <a:schemeClr val="bg2">
                  <a:lumMod val="10000"/>
                  <a:alpha val="0"/>
                </a:scheme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a:extLst>
              <a:ext uri="{FF2B5EF4-FFF2-40B4-BE49-F238E27FC236}">
                <a16:creationId xmlns="" xmlns:a16="http://schemas.microsoft.com/office/drawing/2014/main" id="{9316803D-C70A-9648-A5E7-32A150A56E05}"/>
              </a:ext>
            </a:extLst>
          </p:cNvPr>
          <p:cNvSpPr/>
          <p:nvPr userDrawn="1"/>
        </p:nvSpPr>
        <p:spPr bwMode="auto">
          <a:xfrm>
            <a:off x="0" y="534659"/>
            <a:ext cx="6858000" cy="1322671"/>
          </a:xfrm>
          <a:prstGeom prst="rect">
            <a:avLst/>
          </a:prstGeom>
          <a:gradFill>
            <a:gsLst>
              <a:gs pos="0">
                <a:schemeClr val="bg2">
                  <a:lumMod val="10000"/>
                  <a:alpha val="0"/>
                </a:schemeClr>
              </a:gs>
              <a:gs pos="73000">
                <a:schemeClr val="bg2">
                  <a:lumMod val="10000"/>
                  <a:alpha val="71000"/>
                </a:scheme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a:extLst>
              <a:ext uri="{FF2B5EF4-FFF2-40B4-BE49-F238E27FC236}">
                <a16:creationId xmlns="" xmlns:a16="http://schemas.microsoft.com/office/drawing/2014/main" id="{65122CDD-0F66-E84E-A68D-8D293C9B9D32}"/>
              </a:ext>
            </a:extLst>
          </p:cNvPr>
          <p:cNvPicPr>
            <a:picLocks noChangeAspect="1"/>
          </p:cNvPicPr>
          <p:nvPr userDrawn="1"/>
        </p:nvPicPr>
        <p:blipFill>
          <a:blip r:embed="rId3"/>
          <a:stretch>
            <a:fillRect/>
          </a:stretch>
        </p:blipFill>
        <p:spPr>
          <a:xfrm>
            <a:off x="57667" y="57667"/>
            <a:ext cx="1441422" cy="645948"/>
          </a:xfrm>
          <a:prstGeom prst="rect">
            <a:avLst/>
          </a:prstGeom>
        </p:spPr>
      </p:pic>
    </p:spTree>
    <p:extLst>
      <p:ext uri="{BB962C8B-B14F-4D97-AF65-F5344CB8AC3E}">
        <p14:creationId xmlns:p14="http://schemas.microsoft.com/office/powerpoint/2010/main" val="389680048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6972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794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51450" y="8228823"/>
            <a:ext cx="6555107" cy="334392"/>
          </a:xfrm>
          <a:prstGeom prst="rect">
            <a:avLst/>
          </a:prstGeom>
          <a:noFill/>
          <a:ln w="12700">
            <a:noFill/>
            <a:miter lim="800000"/>
            <a:headEnd type="none" w="sm" len="sm"/>
            <a:tailEnd type="none" w="sm" len="sm"/>
          </a:ln>
          <a:effectLst/>
        </p:spPr>
        <p:txBody>
          <a:bodyPr vert="horz" wrap="square" lIns="159349" tIns="127479" rIns="159349" bIns="127479" numCol="1" anchor="t" anchorCtr="0" compatLnSpc="1">
            <a:prstTxWarp prst="textNoShape">
              <a:avLst/>
            </a:prstTxWarp>
            <a:spAutoFit/>
          </a:bodyPr>
          <a:lstStyle/>
          <a:p>
            <a:pPr defTabSz="812296" eaLnBrk="0" hangingPunct="0"/>
            <a:r>
              <a:rPr lang="en-US" sz="500" dirty="0">
                <a:gradFill>
                  <a:gsLst>
                    <a:gs pos="0">
                      <a:srgbClr val="505050"/>
                    </a:gs>
                    <a:gs pos="100000">
                      <a:srgbClr val="505050"/>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53244" y="4111536"/>
            <a:ext cx="5928751" cy="1338158"/>
          </a:xfrm>
          <a:prstGeom prst="rect">
            <a:avLst/>
          </a:prstGeom>
          <a:noFill/>
          <a:ln>
            <a:noFill/>
          </a:ln>
        </p:spPr>
      </p:pic>
    </p:spTree>
    <p:extLst>
      <p:ext uri="{BB962C8B-B14F-4D97-AF65-F5344CB8AC3E}">
        <p14:creationId xmlns:p14="http://schemas.microsoft.com/office/powerpoint/2010/main" val="25236091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51450" y="8228823"/>
            <a:ext cx="6555107" cy="334392"/>
          </a:xfrm>
          <a:prstGeom prst="rect">
            <a:avLst/>
          </a:prstGeom>
          <a:noFill/>
          <a:ln w="12700">
            <a:noFill/>
            <a:miter lim="800000"/>
            <a:headEnd type="none" w="sm" len="sm"/>
            <a:tailEnd type="none" w="sm" len="sm"/>
          </a:ln>
          <a:effectLst/>
        </p:spPr>
        <p:txBody>
          <a:bodyPr vert="horz" wrap="square" lIns="159349" tIns="127479" rIns="159349" bIns="127479" numCol="1" anchor="t" anchorCtr="0" compatLnSpc="1">
            <a:prstTxWarp prst="textNoShape">
              <a:avLst/>
            </a:prstTxWarp>
            <a:spAutoFit/>
          </a:bodyPr>
          <a:lstStyle/>
          <a:p>
            <a:pPr defTabSz="812296" eaLnBrk="0" hangingPunct="0"/>
            <a:r>
              <a:rPr lang="en-US" sz="500" dirty="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53244" y="4111537"/>
            <a:ext cx="5928751" cy="1338158"/>
          </a:xfrm>
          <a:prstGeom prst="rect">
            <a:avLst/>
          </a:prstGeom>
          <a:noFill/>
          <a:ln>
            <a:noFill/>
          </a:ln>
        </p:spPr>
      </p:pic>
    </p:spTree>
    <p:extLst>
      <p:ext uri="{BB962C8B-B14F-4D97-AF65-F5344CB8AC3E}">
        <p14:creationId xmlns:p14="http://schemas.microsoft.com/office/powerpoint/2010/main" val="2728848962"/>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721897"/>
            <a:ext cx="5943600" cy="636063"/>
          </a:xfrm>
          <a:prstGeom prst="rect">
            <a:avLst/>
          </a:prstGeom>
        </p:spPr>
        <p:txBody>
          <a:bodyPr vert="horz" wrap="square" lIns="0" tIns="0" rIns="130035" bIns="81272" rtlCol="0" anchor="t">
            <a:spAutoFit/>
          </a:bodyPr>
          <a:lstStyle/>
          <a:p>
            <a:r>
              <a:rPr lang="en-US" dirty="0"/>
              <a:t>Click to edit Master title style</a:t>
            </a:r>
          </a:p>
        </p:txBody>
      </p:sp>
      <p:sp>
        <p:nvSpPr>
          <p:cNvPr id="4" name="Text Placeholder 3"/>
          <p:cNvSpPr>
            <a:spLocks noGrp="1"/>
          </p:cNvSpPr>
          <p:nvPr>
            <p:ph type="body" idx="1"/>
          </p:nvPr>
        </p:nvSpPr>
        <p:spPr>
          <a:xfrm>
            <a:off x="685800" y="1684422"/>
            <a:ext cx="5943600" cy="1383961"/>
          </a:xfrm>
          <a:prstGeom prst="rect">
            <a:avLst/>
          </a:prstGeom>
        </p:spPr>
        <p:txBody>
          <a:bodyPr vert="horz" wrap="square" lIns="0" tIns="0" rIns="130035" bIns="81272"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15797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84" r:id="rId4"/>
    <p:sldLayoutId id="2147483691" r:id="rId5"/>
    <p:sldLayoutId id="2147483685" r:id="rId6"/>
    <p:sldLayoutId id="2147483686" r:id="rId7"/>
    <p:sldLayoutId id="2147483688" r:id="rId8"/>
    <p:sldLayoutId id="2147483689" r:id="rId9"/>
    <p:sldLayoutId id="2147483690" r:id="rId10"/>
  </p:sldLayoutIdLst>
  <p:transition>
    <p:fade/>
  </p:transition>
  <p:txStyles>
    <p:titleStyle>
      <a:lvl1pPr algn="l" defTabSz="812690" rtl="0" eaLnBrk="1" latinLnBrk="0" hangingPunct="1">
        <a:lnSpc>
          <a:spcPct val="90000"/>
        </a:lnSpc>
        <a:spcBef>
          <a:spcPct val="0"/>
        </a:spcBef>
        <a:buNone/>
        <a:defRPr lang="en-US" sz="4000" b="0" kern="1200" cap="none" spc="-89"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298766" marR="0" indent="-298766" algn="l" defTabSz="812690"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j-lt"/>
          <a:ea typeface="+mn-ea"/>
          <a:cs typeface="+mn-cs"/>
        </a:defRPr>
      </a:lvl1pPr>
      <a:lvl2pPr marL="509008" marR="0" indent="-210242" algn="l" defTabSz="812690"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2pPr>
      <a:lvl3pPr marL="697120" marR="0" indent="-199178" algn="l" defTabSz="812690"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3pPr>
      <a:lvl4pPr marL="896297" marR="0" indent="-199178" algn="l" defTabSz="812690" rtl="0" eaLnBrk="1" fontAlgn="auto" latinLnBrk="0" hangingPunct="1">
        <a:lnSpc>
          <a:spcPct val="90000"/>
        </a:lnSpc>
        <a:spcBef>
          <a:spcPct val="20000"/>
        </a:spcBef>
        <a:spcAft>
          <a:spcPts val="0"/>
        </a:spcAft>
        <a:buClrTx/>
        <a:buSzPct val="90000"/>
        <a:buFont typeface="Arial" pitchFamily="34" charset="0"/>
        <a:buChar char="•"/>
        <a:tabLst/>
        <a:defRPr sz="1200" kern="1200" spc="0" baseline="0">
          <a:gradFill>
            <a:gsLst>
              <a:gs pos="1250">
                <a:schemeClr val="tx1"/>
              </a:gs>
              <a:gs pos="100000">
                <a:schemeClr val="tx1"/>
              </a:gs>
            </a:gsLst>
            <a:lin ang="5400000" scaled="0"/>
          </a:gradFill>
          <a:latin typeface="+mn-lt"/>
          <a:ea typeface="+mn-ea"/>
          <a:cs typeface="+mn-cs"/>
        </a:defRPr>
      </a:lvl4pPr>
      <a:lvl5pPr marL="1095474" marR="0" indent="-199178" algn="l" defTabSz="812690" rtl="0" eaLnBrk="1" fontAlgn="auto" latinLnBrk="0" hangingPunct="1">
        <a:lnSpc>
          <a:spcPct val="90000"/>
        </a:lnSpc>
        <a:spcBef>
          <a:spcPct val="20000"/>
        </a:spcBef>
        <a:spcAft>
          <a:spcPts val="0"/>
        </a:spcAft>
        <a:buClrTx/>
        <a:buSzPct val="90000"/>
        <a:buFont typeface="Arial" pitchFamily="34" charset="0"/>
        <a:buChar char="•"/>
        <a:tabLst/>
        <a:defRPr sz="1200" kern="1200" spc="0" baseline="0">
          <a:gradFill>
            <a:gsLst>
              <a:gs pos="1250">
                <a:schemeClr val="tx1"/>
              </a:gs>
              <a:gs pos="100000">
                <a:schemeClr val="tx1"/>
              </a:gs>
            </a:gsLst>
            <a:lin ang="5400000" scaled="0"/>
          </a:gradFill>
          <a:latin typeface="+mn-lt"/>
          <a:ea typeface="+mn-ea"/>
          <a:cs typeface="+mn-cs"/>
        </a:defRPr>
      </a:lvl5pPr>
      <a:lvl6pPr marL="2234896" indent="-203173" algn="l" defTabSz="81269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1241" indent="-203173" algn="l" defTabSz="81269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7587" indent="-203173" algn="l" defTabSz="81269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3931" indent="-203173" algn="l" defTabSz="81269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2690" rtl="0" eaLnBrk="1" latinLnBrk="0" hangingPunct="1">
        <a:defRPr sz="1600" kern="1200">
          <a:solidFill>
            <a:schemeClr val="tx1"/>
          </a:solidFill>
          <a:latin typeface="+mn-lt"/>
          <a:ea typeface="+mn-ea"/>
          <a:cs typeface="+mn-cs"/>
        </a:defRPr>
      </a:lvl1pPr>
      <a:lvl2pPr marL="406344" algn="l" defTabSz="812690" rtl="0" eaLnBrk="1" latinLnBrk="0" hangingPunct="1">
        <a:defRPr sz="1600" kern="1200">
          <a:solidFill>
            <a:schemeClr val="tx1"/>
          </a:solidFill>
          <a:latin typeface="+mn-lt"/>
          <a:ea typeface="+mn-ea"/>
          <a:cs typeface="+mn-cs"/>
        </a:defRPr>
      </a:lvl2pPr>
      <a:lvl3pPr marL="812690" algn="l" defTabSz="812690" rtl="0" eaLnBrk="1" latinLnBrk="0" hangingPunct="1">
        <a:defRPr sz="1600" kern="1200">
          <a:solidFill>
            <a:schemeClr val="tx1"/>
          </a:solidFill>
          <a:latin typeface="+mn-lt"/>
          <a:ea typeface="+mn-ea"/>
          <a:cs typeface="+mn-cs"/>
        </a:defRPr>
      </a:lvl3pPr>
      <a:lvl4pPr marL="1219034" algn="l" defTabSz="812690" rtl="0" eaLnBrk="1" latinLnBrk="0" hangingPunct="1">
        <a:defRPr sz="1600" kern="1200">
          <a:solidFill>
            <a:schemeClr val="tx1"/>
          </a:solidFill>
          <a:latin typeface="+mn-lt"/>
          <a:ea typeface="+mn-ea"/>
          <a:cs typeface="+mn-cs"/>
        </a:defRPr>
      </a:lvl4pPr>
      <a:lvl5pPr marL="1625379" algn="l" defTabSz="812690" rtl="0" eaLnBrk="1" latinLnBrk="0" hangingPunct="1">
        <a:defRPr sz="1600" kern="1200">
          <a:solidFill>
            <a:schemeClr val="tx1"/>
          </a:solidFill>
          <a:latin typeface="+mn-lt"/>
          <a:ea typeface="+mn-ea"/>
          <a:cs typeface="+mn-cs"/>
        </a:defRPr>
      </a:lvl5pPr>
      <a:lvl6pPr marL="2031724" algn="l" defTabSz="812690" rtl="0" eaLnBrk="1" latinLnBrk="0" hangingPunct="1">
        <a:defRPr sz="1600" kern="1200">
          <a:solidFill>
            <a:schemeClr val="tx1"/>
          </a:solidFill>
          <a:latin typeface="+mn-lt"/>
          <a:ea typeface="+mn-ea"/>
          <a:cs typeface="+mn-cs"/>
        </a:defRPr>
      </a:lvl6pPr>
      <a:lvl7pPr marL="2438068" algn="l" defTabSz="812690" rtl="0" eaLnBrk="1" latinLnBrk="0" hangingPunct="1">
        <a:defRPr sz="1600" kern="1200">
          <a:solidFill>
            <a:schemeClr val="tx1"/>
          </a:solidFill>
          <a:latin typeface="+mn-lt"/>
          <a:ea typeface="+mn-ea"/>
          <a:cs typeface="+mn-cs"/>
        </a:defRPr>
      </a:lvl7pPr>
      <a:lvl8pPr marL="2844412" algn="l" defTabSz="812690" rtl="0" eaLnBrk="1" latinLnBrk="0" hangingPunct="1">
        <a:defRPr sz="1600" kern="1200">
          <a:solidFill>
            <a:schemeClr val="tx1"/>
          </a:solidFill>
          <a:latin typeface="+mn-lt"/>
          <a:ea typeface="+mn-ea"/>
          <a:cs typeface="+mn-cs"/>
        </a:defRPr>
      </a:lvl8pPr>
      <a:lvl9pPr marL="3250758" algn="l" defTabSz="812690"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8" userDrawn="1">
          <p15:clr>
            <a:srgbClr val="5ACBF0"/>
          </p15:clr>
        </p15:guide>
        <p15:guide id="2" pos="168" userDrawn="1">
          <p15:clr>
            <a:srgbClr val="5ACBF0"/>
          </p15:clr>
        </p15:guide>
        <p15:guide id="9" pos="4152"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2B79C49-5DC8-C94E-A243-BE716C1F97B6}"/>
              </a:ext>
            </a:extLst>
          </p:cNvPr>
          <p:cNvSpPr/>
          <p:nvPr/>
        </p:nvSpPr>
        <p:spPr>
          <a:xfrm>
            <a:off x="250445" y="926543"/>
            <a:ext cx="6436267" cy="830997"/>
          </a:xfrm>
          <a:prstGeom prst="rect">
            <a:avLst/>
          </a:prstGeom>
        </p:spPr>
        <p:txBody>
          <a:bodyPr wrap="square" lIns="0" rIns="0" anchor="t">
            <a:spAutoFit/>
          </a:bodyPr>
          <a:lstStyle/>
          <a:p>
            <a:pPr defTabSz="914460">
              <a:defRPr/>
            </a:pPr>
            <a:r>
              <a:rPr lang="it-IT" sz="2400" spc="-50" dirty="0">
                <a:solidFill>
                  <a:srgbClr val="FFFFFF"/>
                </a:solidFill>
                <a:latin typeface="Segoe UI Semibold" panose="020B0702040204020203" pitchFamily="34" charset="0"/>
                <a:cs typeface="Segoe UI Semibold" panose="020B0702040204020203" pitchFamily="34" charset="0"/>
              </a:rPr>
              <a:t>Passa a un desktop moderno </a:t>
            </a:r>
            <a:r>
              <a:rPr dirty="0"/>
              <a:t/>
            </a:r>
            <a:br>
              <a:rPr dirty="0"/>
            </a:br>
            <a:r>
              <a:rPr lang="it-IT" sz="2400" spc="-50" dirty="0">
                <a:solidFill>
                  <a:srgbClr val="FFFFFF"/>
                </a:solidFill>
                <a:latin typeface="Segoe UI Semibold" panose="020B0702040204020203" pitchFamily="34" charset="0"/>
                <a:cs typeface="Segoe UI Semibold" panose="020B0702040204020203" pitchFamily="34" charset="0"/>
              </a:rPr>
              <a:t>con Microsoft 365</a:t>
            </a:r>
          </a:p>
        </p:txBody>
      </p:sp>
      <p:sp>
        <p:nvSpPr>
          <p:cNvPr id="3" name="TextBox 2">
            <a:extLst>
              <a:ext uri="{FF2B5EF4-FFF2-40B4-BE49-F238E27FC236}">
                <a16:creationId xmlns="" xmlns:a16="http://schemas.microsoft.com/office/drawing/2014/main" id="{59C1AF6C-0024-6045-A46E-080BA9ACB47B}"/>
              </a:ext>
            </a:extLst>
          </p:cNvPr>
          <p:cNvSpPr txBox="1"/>
          <p:nvPr/>
        </p:nvSpPr>
        <p:spPr>
          <a:xfrm>
            <a:off x="274318" y="1968131"/>
            <a:ext cx="6228080" cy="5853910"/>
          </a:xfrm>
          <a:prstGeom prst="rect">
            <a:avLst/>
          </a:prstGeom>
          <a:noFill/>
        </p:spPr>
        <p:txBody>
          <a:bodyPr wrap="square" lIns="0" tIns="0" rIns="0" bIns="0" rtlCol="0">
            <a:spAutoFit/>
          </a:bodyPr>
          <a:lstStyle/>
          <a:p>
            <a:pPr defTabSz="932742">
              <a:lnSpc>
                <a:spcPct val="95000"/>
              </a:lnSpc>
              <a:spcBef>
                <a:spcPct val="0"/>
              </a:spcBef>
              <a:spcAft>
                <a:spcPts val="600"/>
              </a:spcAft>
            </a:pPr>
            <a:r>
              <a:rPr lang="it-IT" b="1" spc="-30" dirty="0">
                <a:ln w="3175">
                  <a:noFill/>
                </a:ln>
                <a:solidFill>
                  <a:schemeClr val="tx1">
                    <a:lumMod val="75000"/>
                  </a:schemeClr>
                </a:solidFill>
                <a:latin typeface="Segoe UI" panose="020B0502040204020203" pitchFamily="34" charset="0"/>
                <a:cs typeface="Segoe UI" panose="020B0502040204020203" pitchFamily="34" charset="0"/>
              </a:rPr>
              <a:t>Un desktop moderno con Microsoft 365 offre la nostra esperienza più produttiva e più sicura progettata appositamente per l'azienda</a:t>
            </a:r>
            <a:endParaRPr lang="en-US" b="1" spc="-30" dirty="0">
              <a:solidFill>
                <a:schemeClr val="tx1">
                  <a:lumMod val="75000"/>
                </a:schemeClr>
              </a:solidFill>
              <a:latin typeface="Segoe UI" panose="020B0502040204020203" pitchFamily="34" charset="0"/>
              <a:cs typeface="Segoe UI" panose="020B0502040204020203" pitchFamily="34" charset="0"/>
            </a:endParaRPr>
          </a:p>
          <a:p>
            <a:pPr>
              <a:lnSpc>
                <a:spcPct val="95000"/>
              </a:lnSpc>
              <a:spcBef>
                <a:spcPts val="1200"/>
              </a:spcBef>
              <a:spcAft>
                <a:spcPts val="200"/>
              </a:spcAft>
            </a:pPr>
            <a:r>
              <a:rPr lang="it-IT" sz="1200" b="1" dirty="0">
                <a:solidFill>
                  <a:srgbClr val="0078D4"/>
                </a:solidFill>
                <a:latin typeface="Segoe UI Semibold" panose="020B0502040204020203" pitchFamily="34" charset="0"/>
                <a:cs typeface="Segoe UI Semibold" panose="020B0502040204020203" pitchFamily="34" charset="0"/>
              </a:rPr>
              <a:t>Ottieni le app di Office e le funzionalità in Windows più recenti per massimizzare </a:t>
            </a:r>
            <a:r>
              <a:rPr lang="it-IT" sz="1200" b="1" dirty="0" smtClean="0">
                <a:solidFill>
                  <a:srgbClr val="0078D4"/>
                </a:solidFill>
                <a:latin typeface="Segoe UI Semibold" panose="020B0502040204020203" pitchFamily="34" charset="0"/>
                <a:cs typeface="Segoe UI Semibold" panose="020B0502040204020203" pitchFamily="34" charset="0"/>
              </a:rPr>
              <a:t/>
            </a:r>
            <a:br>
              <a:rPr lang="it-IT" sz="1200" b="1" dirty="0" smtClean="0">
                <a:solidFill>
                  <a:srgbClr val="0078D4"/>
                </a:solidFill>
                <a:latin typeface="Segoe UI Semibold" panose="020B0502040204020203" pitchFamily="34" charset="0"/>
                <a:cs typeface="Segoe UI Semibold" panose="020B0502040204020203" pitchFamily="34" charset="0"/>
              </a:rPr>
            </a:br>
            <a:r>
              <a:rPr lang="it-IT" sz="1200" b="1" dirty="0" smtClean="0">
                <a:solidFill>
                  <a:srgbClr val="0078D4"/>
                </a:solidFill>
                <a:latin typeface="Segoe UI Semibold" panose="020B0502040204020203" pitchFamily="34" charset="0"/>
                <a:cs typeface="Segoe UI Semibold" panose="020B0502040204020203" pitchFamily="34" charset="0"/>
              </a:rPr>
              <a:t>la </a:t>
            </a:r>
            <a:r>
              <a:rPr lang="it-IT" sz="1200" b="1" dirty="0">
                <a:solidFill>
                  <a:srgbClr val="0078D4"/>
                </a:solidFill>
                <a:latin typeface="Segoe UI Semibold" panose="020B0502040204020203" pitchFamily="34" charset="0"/>
                <a:cs typeface="Segoe UI Semibold" panose="020B0502040204020203" pitchFamily="34" charset="0"/>
              </a:rPr>
              <a:t>produttività.</a:t>
            </a:r>
          </a:p>
          <a:p>
            <a:pPr marL="115888" indent="-115888" fontAlgn="base">
              <a:lnSpc>
                <a:spcPct val="95000"/>
              </a:lnSpc>
              <a:spcAft>
                <a:spcPts val="300"/>
              </a:spcAft>
              <a:buFont typeface="Arial" panose="020B0604020202020204" pitchFamily="34" charset="0"/>
              <a:buChar char="•"/>
            </a:pPr>
            <a:r>
              <a:rPr lang="it-IT" sz="1000" dirty="0"/>
              <a:t>L'intelligenza artificiale integrata in Office e Windows offre </a:t>
            </a:r>
            <a:r>
              <a:rPr lang="it-IT" sz="1000" dirty="0" smtClean="0"/>
              <a:t/>
            </a:r>
            <a:br>
              <a:rPr lang="it-IT" sz="1000" dirty="0" smtClean="0"/>
            </a:br>
            <a:r>
              <a:rPr lang="it-IT" sz="1000" dirty="0" smtClean="0"/>
              <a:t>ai dipendenti un'assistenza </a:t>
            </a:r>
            <a:r>
              <a:rPr lang="it-IT" sz="1000" dirty="0"/>
              <a:t>intelligente per poter lavorare al meglio.</a:t>
            </a:r>
          </a:p>
          <a:p>
            <a:pPr marL="115888" indent="-115888" fontAlgn="base">
              <a:lnSpc>
                <a:spcPct val="95000"/>
              </a:lnSpc>
              <a:spcAft>
                <a:spcPts val="300"/>
              </a:spcAft>
              <a:buFont typeface="Arial" panose="020B0604020202020204" pitchFamily="34" charset="0"/>
              <a:buChar char="•"/>
            </a:pPr>
            <a:r>
              <a:rPr lang="it-IT" sz="1000" dirty="0"/>
              <a:t>Archivia, sincronizza e condividi i file online affinché siano sempre </a:t>
            </a:r>
            <a:r>
              <a:rPr lang="it-IT" sz="1000" dirty="0" smtClean="0"/>
              <a:t/>
            </a:r>
            <a:br>
              <a:rPr lang="it-IT" sz="1000" dirty="0" smtClean="0"/>
            </a:br>
            <a:r>
              <a:rPr lang="it-IT" sz="1000" dirty="0" smtClean="0"/>
              <a:t>aggiornati e </a:t>
            </a:r>
            <a:r>
              <a:rPr lang="it-IT" sz="1000" dirty="0"/>
              <a:t>modifica i documenti con gli altri in tempo reale.</a:t>
            </a:r>
          </a:p>
          <a:p>
            <a:pPr marL="115888" indent="-115888" fontAlgn="base">
              <a:lnSpc>
                <a:spcPct val="95000"/>
              </a:lnSpc>
              <a:spcAft>
                <a:spcPts val="300"/>
              </a:spcAft>
              <a:buFont typeface="Arial" panose="020B0604020202020204" pitchFamily="34" charset="0"/>
              <a:buChar char="•"/>
            </a:pPr>
            <a:r>
              <a:rPr lang="it-IT" sz="1000" dirty="0"/>
              <a:t>Approfitta delle funzionalità di collaborazione tra le app per fornire </a:t>
            </a:r>
            <a:r>
              <a:rPr dirty="0"/>
              <a:t/>
            </a:r>
            <a:br>
              <a:rPr dirty="0"/>
            </a:br>
            <a:r>
              <a:rPr lang="it-IT" sz="1000" dirty="0"/>
              <a:t>ai dipendenti gli strumenti per lavorare insieme in modo efficace.</a:t>
            </a:r>
          </a:p>
          <a:p>
            <a:pPr marL="0" lvl="1">
              <a:lnSpc>
                <a:spcPct val="95000"/>
              </a:lnSpc>
              <a:spcBef>
                <a:spcPts val="1200"/>
              </a:spcBef>
              <a:spcAft>
                <a:spcPts val="200"/>
              </a:spcAft>
            </a:pPr>
            <a:r>
              <a:rPr lang="it-IT" sz="1200" b="1" dirty="0">
                <a:solidFill>
                  <a:srgbClr val="0078D4"/>
                </a:solidFill>
                <a:latin typeface="Segoe UI Semibold" panose="020B0502040204020203" pitchFamily="34" charset="0"/>
                <a:cs typeface="Segoe UI Semibold" panose="020B0502040204020203" pitchFamily="34" charset="0"/>
              </a:rPr>
              <a:t>Proteggi l'azienda da </a:t>
            </a:r>
            <a:r>
              <a:rPr lang="it-IT" sz="1200" b="1" dirty="0" smtClean="0">
                <a:solidFill>
                  <a:srgbClr val="0078D4"/>
                </a:solidFill>
                <a:latin typeface="Segoe UI Semibold" panose="020B0502040204020203" pitchFamily="34" charset="0"/>
                <a:cs typeface="Segoe UI Semibold" panose="020B0502040204020203" pitchFamily="34" charset="0"/>
              </a:rPr>
              <a:t>minacce </a:t>
            </a:r>
            <a:r>
              <a:rPr lang="it-IT" sz="1200" b="1" dirty="0">
                <a:solidFill>
                  <a:srgbClr val="0078D4"/>
                </a:solidFill>
                <a:latin typeface="Segoe UI Semibold" panose="020B0502040204020203" pitchFamily="34" charset="0"/>
                <a:cs typeface="Segoe UI Semibold" panose="020B0502040204020203" pitchFamily="34" charset="0"/>
              </a:rPr>
              <a:t>esterne e perdite con </a:t>
            </a:r>
            <a:r>
              <a:rPr lang="it-IT" sz="1200" b="1" dirty="0" smtClean="0">
                <a:solidFill>
                  <a:srgbClr val="0078D4"/>
                </a:solidFill>
                <a:latin typeface="Segoe UI Semibold" panose="020B0502040204020203" pitchFamily="34" charset="0"/>
                <a:cs typeface="Segoe UI Semibold" panose="020B0502040204020203" pitchFamily="34" charset="0"/>
              </a:rPr>
              <a:t/>
            </a:r>
            <a:br>
              <a:rPr lang="it-IT" sz="1200" b="1" dirty="0" smtClean="0">
                <a:solidFill>
                  <a:srgbClr val="0078D4"/>
                </a:solidFill>
                <a:latin typeface="Segoe UI Semibold" panose="020B0502040204020203" pitchFamily="34" charset="0"/>
                <a:cs typeface="Segoe UI Semibold" panose="020B0502040204020203" pitchFamily="34" charset="0"/>
              </a:rPr>
            </a:br>
            <a:r>
              <a:rPr lang="it-IT" sz="1200" b="1" dirty="0" smtClean="0">
                <a:solidFill>
                  <a:srgbClr val="0078D4"/>
                </a:solidFill>
                <a:latin typeface="Segoe UI Semibold" panose="020B0502040204020203" pitchFamily="34" charset="0"/>
                <a:cs typeface="Segoe UI Semibold" panose="020B0502040204020203" pitchFamily="34" charset="0"/>
              </a:rPr>
              <a:t>la </a:t>
            </a:r>
            <a:r>
              <a:rPr lang="it-IT" sz="1200" b="1" dirty="0">
                <a:solidFill>
                  <a:srgbClr val="0078D4"/>
                </a:solidFill>
                <a:latin typeface="Segoe UI Semibold" panose="020B0502040204020203" pitchFamily="34" charset="0"/>
                <a:cs typeface="Segoe UI Semibold" panose="020B0502040204020203" pitchFamily="34" charset="0"/>
              </a:rPr>
              <a:t>sicurezza integrata.</a:t>
            </a:r>
          </a:p>
          <a:p>
            <a:pPr marL="115888" lvl="1" indent="-115888" fontAlgn="base">
              <a:lnSpc>
                <a:spcPct val="95000"/>
              </a:lnSpc>
              <a:spcAft>
                <a:spcPts val="300"/>
              </a:spcAft>
              <a:buFont typeface="Arial" panose="020B0604020202020204" pitchFamily="34" charset="0"/>
              <a:buChar char="•"/>
            </a:pPr>
            <a:r>
              <a:rPr lang="it-IT" sz="1000" dirty="0">
                <a:solidFill>
                  <a:srgbClr val="505050"/>
                </a:solidFill>
              </a:rPr>
              <a:t>Proteggiti dalle minacce alla sicurezza informativa come </a:t>
            </a:r>
            <a:r>
              <a:rPr lang="it-IT" sz="1000" dirty="0" smtClean="0">
                <a:solidFill>
                  <a:srgbClr val="505050"/>
                </a:solidFill>
              </a:rPr>
              <a:t/>
            </a:r>
            <a:br>
              <a:rPr lang="it-IT" sz="1000" dirty="0" smtClean="0">
                <a:solidFill>
                  <a:srgbClr val="505050"/>
                </a:solidFill>
              </a:rPr>
            </a:br>
            <a:r>
              <a:rPr lang="it-IT" sz="1000" dirty="0" smtClean="0">
                <a:solidFill>
                  <a:srgbClr val="505050"/>
                </a:solidFill>
              </a:rPr>
              <a:t>malware</a:t>
            </a:r>
            <a:r>
              <a:rPr lang="it-IT" sz="1000" dirty="0">
                <a:solidFill>
                  <a:srgbClr val="505050"/>
                </a:solidFill>
              </a:rPr>
              <a:t>, </a:t>
            </a:r>
            <a:r>
              <a:rPr lang="it-IT" sz="1000" dirty="0" smtClean="0">
                <a:solidFill>
                  <a:srgbClr val="505050"/>
                </a:solidFill>
              </a:rPr>
              <a:t>virus</a:t>
            </a:r>
            <a:r>
              <a:rPr lang="it-IT" sz="1000" dirty="0">
                <a:solidFill>
                  <a:srgbClr val="505050"/>
                </a:solidFill>
              </a:rPr>
              <a:t>, </a:t>
            </a:r>
            <a:r>
              <a:rPr lang="it-IT" sz="1000" dirty="0" smtClean="0">
                <a:solidFill>
                  <a:srgbClr val="505050"/>
                </a:solidFill>
              </a:rPr>
              <a:t>ransomware</a:t>
            </a:r>
            <a:r>
              <a:rPr lang="it-IT" sz="1000" dirty="0">
                <a:solidFill>
                  <a:srgbClr val="505050"/>
                </a:solidFill>
              </a:rPr>
              <a:t>, phishing e altri attacchi </a:t>
            </a:r>
            <a:r>
              <a:rPr lang="it-IT" sz="1000" dirty="0" smtClean="0">
                <a:solidFill>
                  <a:srgbClr val="505050"/>
                </a:solidFill>
              </a:rPr>
              <a:t>grazie </a:t>
            </a:r>
            <a:br>
              <a:rPr lang="it-IT" sz="1000" dirty="0" smtClean="0">
                <a:solidFill>
                  <a:srgbClr val="505050"/>
                </a:solidFill>
              </a:rPr>
            </a:br>
            <a:r>
              <a:rPr lang="it-IT" sz="1000" dirty="0" smtClean="0">
                <a:solidFill>
                  <a:srgbClr val="505050"/>
                </a:solidFill>
              </a:rPr>
              <a:t>a </a:t>
            </a:r>
            <a:r>
              <a:rPr lang="it-IT" sz="1000" dirty="0">
                <a:solidFill>
                  <a:srgbClr val="505050"/>
                </a:solidFill>
              </a:rPr>
              <a:t>misure di sicurezza proattive in Windows e Office.</a:t>
            </a:r>
          </a:p>
          <a:p>
            <a:pPr marL="115888" lvl="1" indent="-115888" fontAlgn="base">
              <a:lnSpc>
                <a:spcPct val="95000"/>
              </a:lnSpc>
              <a:spcAft>
                <a:spcPts val="300"/>
              </a:spcAft>
              <a:buFont typeface="Arial" panose="020B0604020202020204" pitchFamily="34" charset="0"/>
              <a:buChar char="•"/>
            </a:pPr>
            <a:r>
              <a:rPr lang="it-IT" sz="1000" dirty="0">
                <a:solidFill>
                  <a:srgbClr val="505050"/>
                </a:solidFill>
              </a:rPr>
              <a:t>Controlla chi ha accesso alle informazioni aziendali per ridurre </a:t>
            </a:r>
            <a:r>
              <a:rPr dirty="0"/>
              <a:t/>
            </a:r>
            <a:br>
              <a:rPr dirty="0"/>
            </a:br>
            <a:r>
              <a:rPr lang="it-IT" sz="1000" dirty="0">
                <a:solidFill>
                  <a:srgbClr val="505050"/>
                </a:solidFill>
              </a:rPr>
              <a:t>il rischio di perdite interne o di errori nel trattamento dei dati.</a:t>
            </a:r>
          </a:p>
          <a:p>
            <a:pPr marL="115888" lvl="1" indent="-115888" fontAlgn="base">
              <a:lnSpc>
                <a:spcPct val="95000"/>
              </a:lnSpc>
              <a:spcAft>
                <a:spcPts val="300"/>
              </a:spcAft>
              <a:buFont typeface="Arial" panose="020B0604020202020204" pitchFamily="34" charset="0"/>
              <a:buChar char="•"/>
            </a:pPr>
            <a:r>
              <a:rPr lang="it-IT" sz="1000" dirty="0">
                <a:solidFill>
                  <a:srgbClr val="505050"/>
                </a:solidFill>
              </a:rPr>
              <a:t>​Proteggi l'azienda dalle nuove minacce alla sicurezza grazie a </a:t>
            </a:r>
            <a:r>
              <a:rPr lang="it-IT" sz="1000" dirty="0" smtClean="0">
                <a:solidFill>
                  <a:srgbClr val="505050"/>
                </a:solidFill>
              </a:rPr>
              <a:t>sistemi </a:t>
            </a:r>
            <a:br>
              <a:rPr lang="it-IT" sz="1000" dirty="0" smtClean="0">
                <a:solidFill>
                  <a:srgbClr val="505050"/>
                </a:solidFill>
              </a:rPr>
            </a:br>
            <a:r>
              <a:rPr lang="it-IT" sz="1000" dirty="0" smtClean="0">
                <a:solidFill>
                  <a:srgbClr val="505050"/>
                </a:solidFill>
              </a:rPr>
              <a:t>di </a:t>
            </a:r>
            <a:r>
              <a:rPr lang="it-IT" sz="1000" dirty="0">
                <a:solidFill>
                  <a:srgbClr val="505050"/>
                </a:solidFill>
              </a:rPr>
              <a:t>sicurezza integrati e sempre aggiornati per i tuoi dati e dispositivi.</a:t>
            </a:r>
            <a:r>
              <a:rPr lang="it-IT" sz="1000" baseline="30000" dirty="0">
                <a:solidFill>
                  <a:srgbClr val="505050"/>
                </a:solidFill>
              </a:rPr>
              <a:t>1</a:t>
            </a:r>
            <a:endParaRPr lang="en-US" sz="1000" dirty="0">
              <a:solidFill>
                <a:srgbClr val="505050"/>
              </a:solidFill>
            </a:endParaRPr>
          </a:p>
          <a:p>
            <a:pPr marL="115888" lvl="1" indent="-115888" fontAlgn="base">
              <a:lnSpc>
                <a:spcPct val="95000"/>
              </a:lnSpc>
              <a:spcAft>
                <a:spcPts val="300"/>
              </a:spcAft>
              <a:buFont typeface="Arial" panose="020B0604020202020204" pitchFamily="34" charset="0"/>
              <a:buChar char="•"/>
            </a:pPr>
            <a:r>
              <a:rPr lang="it-IT" sz="1000" dirty="0">
                <a:solidFill>
                  <a:srgbClr val="505050"/>
                </a:solidFill>
              </a:rPr>
              <a:t>Assicurati di disporre degli strumenti necessari per rispettare i requisiti di conformità e gli obblighi normativi.</a:t>
            </a:r>
          </a:p>
          <a:p>
            <a:pPr marL="119063" lvl="1" indent="-119063">
              <a:lnSpc>
                <a:spcPct val="95000"/>
              </a:lnSpc>
              <a:spcBef>
                <a:spcPts val="1200"/>
              </a:spcBef>
              <a:spcAft>
                <a:spcPts val="200"/>
              </a:spcAft>
            </a:pPr>
            <a:r>
              <a:rPr lang="it-IT" sz="1200" b="1" dirty="0">
                <a:solidFill>
                  <a:srgbClr val="0078D4"/>
                </a:solidFill>
                <a:latin typeface="Segoe UI Semibold" panose="020B0502040204020203" pitchFamily="34" charset="0"/>
                <a:cs typeface="Segoe UI Semibold" panose="020B0502040204020203" pitchFamily="34" charset="0"/>
              </a:rPr>
              <a:t>La gestione semplificata dei dispositivi riduce nel tempo i costi in ambito IT.</a:t>
            </a:r>
            <a:endParaRPr lang="en-US" sz="1000" dirty="0"/>
          </a:p>
          <a:p>
            <a:pPr marL="2525713" lvl="1" indent="-106363" fontAlgn="base">
              <a:lnSpc>
                <a:spcPct val="95000"/>
              </a:lnSpc>
              <a:spcAft>
                <a:spcPts val="300"/>
              </a:spcAft>
              <a:buFont typeface="Arial" panose="020B0604020202020204" pitchFamily="34" charset="0"/>
              <a:buChar char="•"/>
            </a:pPr>
            <a:r>
              <a:rPr lang="it-IT" sz="1000" dirty="0"/>
              <a:t>Ottieni nuove funzionalità e app che verranno aggiunte senza alcun costo aggiuntivo.</a:t>
            </a:r>
          </a:p>
          <a:p>
            <a:pPr marL="2525713" lvl="1" indent="-106363" fontAlgn="base">
              <a:lnSpc>
                <a:spcPct val="95000"/>
              </a:lnSpc>
              <a:spcAft>
                <a:spcPts val="300"/>
              </a:spcAft>
              <a:buFont typeface="Arial" panose="020B0604020202020204" pitchFamily="34" charset="0"/>
              <a:buChar char="•"/>
            </a:pPr>
            <a:r>
              <a:rPr lang="it-IT" sz="1000" dirty="0"/>
              <a:t>I desktop moderni funzionano più velocemente e la loro manutenzione costa meno rispetto a quella necessaria per </a:t>
            </a:r>
            <a:r>
              <a:rPr lang="it-IT" sz="1000" dirty="0" smtClean="0"/>
              <a:t/>
            </a:r>
            <a:br>
              <a:rPr lang="it-IT" sz="1000" dirty="0" smtClean="0"/>
            </a:br>
            <a:r>
              <a:rPr lang="it-IT" sz="1000" dirty="0" smtClean="0"/>
              <a:t>i </a:t>
            </a:r>
            <a:r>
              <a:rPr lang="it-IT" sz="1000" dirty="0"/>
              <a:t>dispositivi più obsoleti.</a:t>
            </a:r>
          </a:p>
          <a:p>
            <a:pPr marL="2525713" lvl="1" indent="-106363" fontAlgn="base">
              <a:lnSpc>
                <a:spcPct val="95000"/>
              </a:lnSpc>
              <a:spcAft>
                <a:spcPts val="300"/>
              </a:spcAft>
              <a:buFont typeface="Arial" panose="020B0604020202020204" pitchFamily="34" charset="0"/>
              <a:buChar char="•"/>
            </a:pPr>
            <a:r>
              <a:rPr lang="it-IT" sz="1000" dirty="0"/>
              <a:t>La maggior parte delle periferiche e delle app già compatibili </a:t>
            </a:r>
            <a:r>
              <a:rPr lang="it-IT" sz="1000" dirty="0" smtClean="0"/>
              <a:t/>
            </a:r>
            <a:br>
              <a:rPr lang="it-IT" sz="1000" dirty="0" smtClean="0"/>
            </a:br>
            <a:r>
              <a:rPr lang="it-IT" sz="1000" dirty="0" smtClean="0"/>
              <a:t>con </a:t>
            </a:r>
            <a:r>
              <a:rPr lang="it-IT" sz="1000" dirty="0"/>
              <a:t>Windows 10 consentono di minimizzare i costi per l'aggiornamento.</a:t>
            </a:r>
            <a:r>
              <a:rPr lang="it-IT" sz="1000" baseline="30000" dirty="0"/>
              <a:t>2</a:t>
            </a:r>
          </a:p>
          <a:p>
            <a:pPr marL="2525713" lvl="1" indent="-106363" fontAlgn="base">
              <a:lnSpc>
                <a:spcPct val="95000"/>
              </a:lnSpc>
              <a:spcAft>
                <a:spcPts val="300"/>
              </a:spcAft>
              <a:buFont typeface="Arial" panose="020B0604020202020204" pitchFamily="34" charset="0"/>
              <a:buChar char="•"/>
            </a:pPr>
            <a:r>
              <a:rPr lang="it-IT" sz="1000" dirty="0"/>
              <a:t>Assicurarsi di disporre degli aggiornamenti della sicurezza </a:t>
            </a:r>
            <a:r>
              <a:rPr lang="it-IT" sz="1000" dirty="0" smtClean="0"/>
              <a:t/>
            </a:r>
            <a:br>
              <a:rPr lang="it-IT" sz="1000" dirty="0" smtClean="0"/>
            </a:br>
            <a:r>
              <a:rPr lang="it-IT" sz="1000" dirty="0" smtClean="0"/>
              <a:t>più </a:t>
            </a:r>
            <a:r>
              <a:rPr lang="it-IT" sz="1000" dirty="0"/>
              <a:t>recenti per Windows 10 e Office 365.</a:t>
            </a:r>
          </a:p>
        </p:txBody>
      </p:sp>
      <p:sp>
        <p:nvSpPr>
          <p:cNvPr id="4" name="Rectangle 3">
            <a:extLst>
              <a:ext uri="{FF2B5EF4-FFF2-40B4-BE49-F238E27FC236}">
                <a16:creationId xmlns="" xmlns:a16="http://schemas.microsoft.com/office/drawing/2014/main" id="{1A63C2B3-F3B1-0348-A113-07E0A32812FC}"/>
              </a:ext>
            </a:extLst>
          </p:cNvPr>
          <p:cNvSpPr/>
          <p:nvPr/>
        </p:nvSpPr>
        <p:spPr bwMode="auto">
          <a:xfrm>
            <a:off x="274318" y="7842154"/>
            <a:ext cx="6309360" cy="72718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lvl="1" algn="ctr"/>
            <a:r>
              <a:rPr lang="it-IT" sz="1200" dirty="0">
                <a:solidFill>
                  <a:srgbClr val="0078D4"/>
                </a:solidFill>
                <a:latin typeface="Segoe UI Semibold" panose="020B0502040204020203" pitchFamily="34" charset="0"/>
                <a:cs typeface="Segoe UI Semibold" panose="020B0502040204020203" pitchFamily="34" charset="0"/>
              </a:rPr>
              <a:t>Scopri come effettuare il passaggio oggi stesso </a:t>
            </a:r>
          </a:p>
          <a:p>
            <a:pPr marL="0" lvl="1" algn="ctr"/>
            <a:r>
              <a:rPr lang="it-IT" sz="1200" dirty="0">
                <a:solidFill>
                  <a:srgbClr val="0078D4"/>
                </a:solidFill>
                <a:latin typeface="Segoe UI Semibold" panose="020B0502040204020203" pitchFamily="34" charset="0"/>
                <a:cs typeface="Segoe UI Semibold" panose="020B0502040204020203" pitchFamily="34" charset="0"/>
              </a:rPr>
              <a:t>con un nuovo dispositivo che esegue Microsoft 365.</a:t>
            </a:r>
          </a:p>
        </p:txBody>
      </p:sp>
      <p:sp>
        <p:nvSpPr>
          <p:cNvPr id="5" name="Rectangle 4">
            <a:extLst>
              <a:ext uri="{FF2B5EF4-FFF2-40B4-BE49-F238E27FC236}">
                <a16:creationId xmlns="" xmlns:a16="http://schemas.microsoft.com/office/drawing/2014/main" id="{EE1334B3-2B9A-CD48-8A34-B938567C5DB7}"/>
              </a:ext>
            </a:extLst>
          </p:cNvPr>
          <p:cNvSpPr/>
          <p:nvPr/>
        </p:nvSpPr>
        <p:spPr>
          <a:xfrm>
            <a:off x="274318" y="8736248"/>
            <a:ext cx="6309360" cy="230832"/>
          </a:xfrm>
          <a:prstGeom prst="rect">
            <a:avLst/>
          </a:prstGeom>
        </p:spPr>
        <p:txBody>
          <a:bodyPr wrap="square" lIns="0" tIns="0" rIns="0" bIns="0" anchor="b" anchorCtr="0">
            <a:spAutoFit/>
          </a:bodyPr>
          <a:lstStyle/>
          <a:p>
            <a:pPr marL="0" lvl="1"/>
            <a:r>
              <a:rPr lang="it-IT" sz="500" baseline="30000" dirty="0" smtClean="0">
                <a:solidFill>
                  <a:schemeClr val="tx1">
                    <a:lumMod val="60000"/>
                    <a:lumOff val="40000"/>
                  </a:schemeClr>
                </a:solidFill>
              </a:rPr>
              <a:t>1</a:t>
            </a:r>
            <a:r>
              <a:rPr lang="it-IT" sz="500" dirty="0" smtClean="0">
                <a:solidFill>
                  <a:schemeClr val="tx1">
                    <a:lumMod val="60000"/>
                    <a:lumOff val="40000"/>
                  </a:schemeClr>
                </a:solidFill>
                <a:cs typeface="Segoe UI" panose="020B0502040204020203" pitchFamily="34" charset="0"/>
              </a:rPr>
              <a:t>Per </a:t>
            </a:r>
            <a:r>
              <a:rPr lang="it-IT" sz="500" dirty="0">
                <a:solidFill>
                  <a:schemeClr val="tx1">
                    <a:lumMod val="60000"/>
                    <a:lumOff val="40000"/>
                  </a:schemeClr>
                </a:solidFill>
                <a:cs typeface="Segoe UI" panose="020B0502040204020203" pitchFamily="34" charset="0"/>
              </a:rPr>
              <a:t>la durata supportata del dispositivo;</a:t>
            </a:r>
            <a:r>
              <a:rPr lang="it-IT" sz="500" dirty="0">
                <a:solidFill>
                  <a:schemeClr val="tx1">
                    <a:lumMod val="60000"/>
                    <a:lumOff val="40000"/>
                  </a:schemeClr>
                </a:solidFill>
              </a:rPr>
              <a:t> ● </a:t>
            </a:r>
            <a:r>
              <a:rPr lang="it-IT" sz="500" baseline="30000" dirty="0">
                <a:solidFill>
                  <a:schemeClr val="tx1">
                    <a:lumMod val="60000"/>
                    <a:lumOff val="40000"/>
                  </a:schemeClr>
                </a:solidFill>
              </a:rPr>
              <a:t> </a:t>
            </a:r>
            <a:r>
              <a:rPr lang="it-IT" sz="500" baseline="30000" dirty="0" smtClean="0">
                <a:solidFill>
                  <a:schemeClr val="tx1">
                    <a:lumMod val="60000"/>
                    <a:lumOff val="40000"/>
                  </a:schemeClr>
                </a:solidFill>
              </a:rPr>
              <a:t>2</a:t>
            </a:r>
            <a:r>
              <a:rPr lang="it-IT" sz="500" dirty="0" smtClean="0">
                <a:solidFill>
                  <a:schemeClr val="tx1">
                    <a:lumMod val="60000"/>
                    <a:lumOff val="40000"/>
                  </a:schemeClr>
                </a:solidFill>
              </a:rPr>
              <a:t>Il </a:t>
            </a:r>
            <a:r>
              <a:rPr lang="it-IT" sz="500" dirty="0">
                <a:solidFill>
                  <a:schemeClr val="tx1">
                    <a:lumMod val="60000"/>
                    <a:lumOff val="40000"/>
                  </a:schemeClr>
                </a:solidFill>
              </a:rPr>
              <a:t>99% delle app Windows 7 è compatibile con Windows 10. Requisiti hardware/software; la disponibilità della funzionalità può variare. Connessione Internet necessaria. </a:t>
            </a:r>
            <a:r>
              <a:rPr lang="it-IT" sz="500" dirty="0" smtClean="0">
                <a:solidFill>
                  <a:schemeClr val="tx1">
                    <a:lumMod val="60000"/>
                    <a:lumOff val="40000"/>
                  </a:schemeClr>
                </a:solidFill>
              </a:rPr>
              <a:t/>
            </a:r>
            <a:br>
              <a:rPr lang="it-IT" sz="500" dirty="0" smtClean="0">
                <a:solidFill>
                  <a:schemeClr val="tx1">
                    <a:lumMod val="60000"/>
                    <a:lumOff val="40000"/>
                  </a:schemeClr>
                </a:solidFill>
              </a:rPr>
            </a:br>
            <a:r>
              <a:rPr lang="it-IT" sz="500" dirty="0" smtClean="0">
                <a:solidFill>
                  <a:schemeClr val="tx1">
                    <a:lumMod val="60000"/>
                    <a:lumOff val="40000"/>
                  </a:schemeClr>
                </a:solidFill>
              </a:rPr>
              <a:t>Per </a:t>
            </a:r>
            <a:r>
              <a:rPr lang="it-IT" sz="500" dirty="0">
                <a:solidFill>
                  <a:schemeClr val="tx1">
                    <a:lumMod val="60000"/>
                    <a:lumOff val="40000"/>
                  </a:schemeClr>
                </a:solidFill>
              </a:rPr>
              <a:t>verificare la compatibilità e ottenere altre importanti informazioni sull'installazione, visita il sito Web del produttore del tuo dispositivo e la pagina www.windows.com/windows10specs. Ulteriori requisiti potrebbero </a:t>
            </a:r>
            <a:r>
              <a:rPr lang="it-IT" sz="500" dirty="0" smtClean="0">
                <a:solidFill>
                  <a:schemeClr val="tx1">
                    <a:lumMod val="60000"/>
                    <a:lumOff val="40000"/>
                  </a:schemeClr>
                </a:solidFill>
              </a:rPr>
              <a:t/>
            </a:r>
            <a:br>
              <a:rPr lang="it-IT" sz="500" dirty="0" smtClean="0">
                <a:solidFill>
                  <a:schemeClr val="tx1">
                    <a:lumMod val="60000"/>
                    <a:lumOff val="40000"/>
                  </a:schemeClr>
                </a:solidFill>
              </a:rPr>
            </a:br>
            <a:r>
              <a:rPr lang="it-IT" sz="500" dirty="0" smtClean="0">
                <a:solidFill>
                  <a:schemeClr val="tx1">
                    <a:lumMod val="60000"/>
                    <a:lumOff val="40000"/>
                  </a:schemeClr>
                </a:solidFill>
              </a:rPr>
              <a:t>essere </a:t>
            </a:r>
            <a:r>
              <a:rPr lang="it-IT" sz="500" dirty="0">
                <a:solidFill>
                  <a:schemeClr val="tx1">
                    <a:lumMod val="60000"/>
                    <a:lumOff val="40000"/>
                  </a:schemeClr>
                </a:solidFill>
              </a:rPr>
              <a:t>applicati in futuro per gli aggiornamenti. </a:t>
            </a:r>
          </a:p>
        </p:txBody>
      </p:sp>
      <p:pic>
        <p:nvPicPr>
          <p:cNvPr id="9" name="Picture 8">
            <a:extLst>
              <a:ext uri="{FF2B5EF4-FFF2-40B4-BE49-F238E27FC236}">
                <a16:creationId xmlns="" xmlns:a16="http://schemas.microsoft.com/office/drawing/2014/main" id="{D2269A75-786A-6540-B64A-76F78632DCAA}"/>
              </a:ext>
            </a:extLst>
          </p:cNvPr>
          <p:cNvPicPr>
            <a:picLocks noChangeAspect="1"/>
          </p:cNvPicPr>
          <p:nvPr/>
        </p:nvPicPr>
        <p:blipFill rotWithShape="1">
          <a:blip r:embed="rId2"/>
          <a:srcRect l="8754" t="22114" r="19020" b="7793"/>
          <a:stretch/>
        </p:blipFill>
        <p:spPr>
          <a:xfrm>
            <a:off x="274318" y="6227836"/>
            <a:ext cx="2316482" cy="1178277"/>
          </a:xfrm>
          <a:prstGeom prst="rect">
            <a:avLst/>
          </a:prstGeom>
        </p:spPr>
      </p:pic>
      <p:pic>
        <p:nvPicPr>
          <p:cNvPr id="8" name="Picture 7">
            <a:extLst>
              <a:ext uri="{FF2B5EF4-FFF2-40B4-BE49-F238E27FC236}">
                <a16:creationId xmlns="" xmlns:a16="http://schemas.microsoft.com/office/drawing/2014/main" id="{DE37FE1A-1207-40FC-BEA7-B4BBBA9F50B0}"/>
              </a:ext>
            </a:extLst>
          </p:cNvPr>
          <p:cNvPicPr>
            <a:picLocks noChangeAspect="1"/>
          </p:cNvPicPr>
          <p:nvPr/>
        </p:nvPicPr>
        <p:blipFill rotWithShape="1">
          <a:blip r:embed="rId3"/>
          <a:srcRect l="19764" t="1792" r="27855" b="4750"/>
          <a:stretch/>
        </p:blipFill>
        <p:spPr>
          <a:xfrm>
            <a:off x="4353574" y="2870184"/>
            <a:ext cx="2216558" cy="2635902"/>
          </a:xfrm>
          <a:prstGeom prst="rect">
            <a:avLst/>
          </a:prstGeom>
        </p:spPr>
      </p:pic>
    </p:spTree>
    <p:extLst>
      <p:ext uri="{BB962C8B-B14F-4D97-AF65-F5344CB8AC3E}">
        <p14:creationId xmlns:p14="http://schemas.microsoft.com/office/powerpoint/2010/main" val="31705459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CCA7336-55DA-4C1B-A2C5-E30AB364185D}"/>
              </a:ext>
            </a:extLst>
          </p:cNvPr>
          <p:cNvSpPr txBox="1"/>
          <p:nvPr/>
        </p:nvSpPr>
        <p:spPr>
          <a:xfrm>
            <a:off x="278170" y="5253570"/>
            <a:ext cx="6289505" cy="193899"/>
          </a:xfrm>
          <a:prstGeom prst="rect">
            <a:avLst/>
          </a:prstGeom>
          <a:noFill/>
        </p:spPr>
        <p:txBody>
          <a:bodyPr wrap="square" lIns="0" tIns="0" rIns="0" bIns="0" rtlCol="0" anchor="t">
            <a:spAutoFit/>
          </a:bodyPr>
          <a:lstStyle/>
          <a:p>
            <a:pPr defTabSz="932742">
              <a:lnSpc>
                <a:spcPct val="90000"/>
              </a:lnSpc>
              <a:spcBef>
                <a:spcPct val="0"/>
              </a:spcBef>
              <a:spcAft>
                <a:spcPts val="600"/>
              </a:spcAft>
            </a:pPr>
            <a:r>
              <a:rPr lang="it-IT" sz="1400" b="1" spc="-30" dirty="0">
                <a:solidFill>
                  <a:schemeClr val="tx1">
                    <a:lumMod val="75000"/>
                  </a:schemeClr>
                </a:solidFill>
                <a:cs typeface="Segoe UI"/>
              </a:rPr>
              <a:t>Ti aiuteremo a passare a un desktop moderno</a:t>
            </a:r>
            <a:endParaRPr lang="en-US" sz="1400" b="1" spc="-30" dirty="0">
              <a:ln w="3175">
                <a:noFill/>
              </a:ln>
              <a:solidFill>
                <a:schemeClr val="tx1">
                  <a:lumMod val="75000"/>
                </a:schemeClr>
              </a:solidFill>
              <a:cs typeface="Segoe UI Semibold" panose="020B0702040204020203" pitchFamily="34" charset="0"/>
            </a:endParaRPr>
          </a:p>
        </p:txBody>
      </p:sp>
      <p:cxnSp>
        <p:nvCxnSpPr>
          <p:cNvPr id="37" name="Straight Connector 36">
            <a:extLst>
              <a:ext uri="{FF2B5EF4-FFF2-40B4-BE49-F238E27FC236}">
                <a16:creationId xmlns="" xmlns:a16="http://schemas.microsoft.com/office/drawing/2014/main" id="{66234F3E-D76B-455C-B022-ABD46A43B2B0}"/>
              </a:ext>
            </a:extLst>
          </p:cNvPr>
          <p:cNvCxnSpPr/>
          <p:nvPr/>
        </p:nvCxnSpPr>
        <p:spPr>
          <a:xfrm>
            <a:off x="255897" y="6600523"/>
            <a:ext cx="6328171" cy="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 xmlns:a16="http://schemas.microsoft.com/office/drawing/2014/main" id="{D76B5054-19F8-4BE1-A69F-4B2C04CE30D8}"/>
              </a:ext>
            </a:extLst>
          </p:cNvPr>
          <p:cNvGrpSpPr/>
          <p:nvPr/>
        </p:nvGrpSpPr>
        <p:grpSpPr>
          <a:xfrm>
            <a:off x="306638" y="6937094"/>
            <a:ext cx="1233724" cy="757990"/>
            <a:chOff x="1175903" y="6906668"/>
            <a:chExt cx="1233724" cy="757990"/>
          </a:xfrm>
        </p:grpSpPr>
        <p:grpSp>
          <p:nvGrpSpPr>
            <p:cNvPr id="7" name="Group 6">
              <a:extLst>
                <a:ext uri="{FF2B5EF4-FFF2-40B4-BE49-F238E27FC236}">
                  <a16:creationId xmlns="" xmlns:a16="http://schemas.microsoft.com/office/drawing/2014/main" id="{0BB63C84-938B-43DD-9DC1-2D8612EA42A2}"/>
                </a:ext>
              </a:extLst>
            </p:cNvPr>
            <p:cNvGrpSpPr/>
            <p:nvPr/>
          </p:nvGrpSpPr>
          <p:grpSpPr>
            <a:xfrm>
              <a:off x="1175903" y="6906668"/>
              <a:ext cx="1233724" cy="757990"/>
              <a:chOff x="8391539" y="1876926"/>
              <a:chExt cx="1233724" cy="757990"/>
            </a:xfrm>
            <a:solidFill>
              <a:schemeClr val="bg2"/>
            </a:solidFill>
          </p:grpSpPr>
          <p:sp>
            <p:nvSpPr>
              <p:cNvPr id="4" name="Oval 3">
                <a:extLst>
                  <a:ext uri="{FF2B5EF4-FFF2-40B4-BE49-F238E27FC236}">
                    <a16:creationId xmlns="" xmlns:a16="http://schemas.microsoft.com/office/drawing/2014/main" id="{B5008AE1-DA59-4D42-B871-0D42FDB9FADA}"/>
                  </a:ext>
                </a:extLst>
              </p:cNvPr>
              <p:cNvSpPr/>
              <p:nvPr/>
            </p:nvSpPr>
            <p:spPr bwMode="auto">
              <a:xfrm>
                <a:off x="8629406" y="1876926"/>
                <a:ext cx="757990" cy="75799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Rounded Corners 4">
                <a:extLst>
                  <a:ext uri="{FF2B5EF4-FFF2-40B4-BE49-F238E27FC236}">
                    <a16:creationId xmlns="" xmlns:a16="http://schemas.microsoft.com/office/drawing/2014/main" id="{ED50ACDF-EEBF-4962-BDCE-EE8987D89554}"/>
                  </a:ext>
                </a:extLst>
              </p:cNvPr>
              <p:cNvSpPr/>
              <p:nvPr/>
            </p:nvSpPr>
            <p:spPr bwMode="auto">
              <a:xfrm>
                <a:off x="8391539" y="2141621"/>
                <a:ext cx="1233724" cy="235060"/>
              </a:xfrm>
              <a:prstGeom prst="round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0" name="TextBox 9">
              <a:extLst>
                <a:ext uri="{FF2B5EF4-FFF2-40B4-BE49-F238E27FC236}">
                  <a16:creationId xmlns="" xmlns:a16="http://schemas.microsoft.com/office/drawing/2014/main" id="{5D1797B7-DA25-454A-95F3-E044DA6E5348}"/>
                </a:ext>
              </a:extLst>
            </p:cNvPr>
            <p:cNvSpPr txBox="1"/>
            <p:nvPr/>
          </p:nvSpPr>
          <p:spPr>
            <a:xfrm>
              <a:off x="1283812" y="7225503"/>
              <a:ext cx="1017906" cy="145424"/>
            </a:xfrm>
            <a:prstGeom prst="rect">
              <a:avLst/>
            </a:prstGeom>
            <a:noFill/>
          </p:spPr>
          <p:txBody>
            <a:bodyPr wrap="none" lIns="0" tIns="0" rIns="0" bIns="0" rtlCol="0" anchor="ctr">
              <a:spAutoFit/>
            </a:bodyPr>
            <a:lstStyle/>
            <a:p>
              <a:pPr algn="ctr">
                <a:lnSpc>
                  <a:spcPct val="90000"/>
                </a:lnSpc>
                <a:spcAft>
                  <a:spcPts val="600"/>
                </a:spcAft>
              </a:pPr>
              <a:r>
                <a:rPr lang="it-IT" sz="1050" b="1" dirty="0">
                  <a:gradFill>
                    <a:gsLst>
                      <a:gs pos="2917">
                        <a:schemeClr val="tx1"/>
                      </a:gs>
                      <a:gs pos="30000">
                        <a:schemeClr val="tx1"/>
                      </a:gs>
                    </a:gsLst>
                    <a:lin ang="5400000" scaled="0"/>
                  </a:gradFill>
                </a:rPr>
                <a:t>PARTNER LOGO</a:t>
              </a:r>
            </a:p>
          </p:txBody>
        </p:sp>
      </p:grpSp>
      <p:sp>
        <p:nvSpPr>
          <p:cNvPr id="38" name="TextBox 37">
            <a:extLst>
              <a:ext uri="{FF2B5EF4-FFF2-40B4-BE49-F238E27FC236}">
                <a16:creationId xmlns="" xmlns:a16="http://schemas.microsoft.com/office/drawing/2014/main" id="{AAD01A26-B002-4236-A318-A6041F5C70BC}"/>
              </a:ext>
            </a:extLst>
          </p:cNvPr>
          <p:cNvSpPr txBox="1"/>
          <p:nvPr/>
        </p:nvSpPr>
        <p:spPr>
          <a:xfrm>
            <a:off x="1868844" y="6940443"/>
            <a:ext cx="4655385" cy="738664"/>
          </a:xfrm>
          <a:prstGeom prst="rect">
            <a:avLst/>
          </a:prstGeom>
          <a:noFill/>
        </p:spPr>
        <p:txBody>
          <a:bodyPr wrap="square" lIns="0" tIns="0" rIns="0" bIns="0" rtlCol="0">
            <a:spAutoFit/>
          </a:bodyPr>
          <a:lstStyle/>
          <a:p>
            <a:r>
              <a:rPr lang="it-IT" sz="1200" dirty="0"/>
              <a:t>Add your story here. Lorem ipsum dolor sit amet, consectetuer adipiscing elit. Maecenas porttitor congue massa. Fusce posuere, magna sed pulvinar ultricies, purus lectus malesuada libero, sit amet commodo magna eros quis urna Fusce posuere, magna sed.</a:t>
            </a:r>
          </a:p>
        </p:txBody>
      </p:sp>
      <p:sp>
        <p:nvSpPr>
          <p:cNvPr id="51" name="Rectangle 50">
            <a:extLst>
              <a:ext uri="{FF2B5EF4-FFF2-40B4-BE49-F238E27FC236}">
                <a16:creationId xmlns="" xmlns:a16="http://schemas.microsoft.com/office/drawing/2014/main" id="{30874B44-846C-4306-BA6A-E838AF9B2434}"/>
              </a:ext>
            </a:extLst>
          </p:cNvPr>
          <p:cNvSpPr/>
          <p:nvPr/>
        </p:nvSpPr>
        <p:spPr bwMode="auto">
          <a:xfrm>
            <a:off x="255897" y="1124370"/>
            <a:ext cx="3129862" cy="192107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a:extLst>
              <a:ext uri="{FF2B5EF4-FFF2-40B4-BE49-F238E27FC236}">
                <a16:creationId xmlns="" xmlns:a16="http://schemas.microsoft.com/office/drawing/2014/main" id="{1571B743-2B21-47F7-B53E-16C0CC51987C}"/>
              </a:ext>
            </a:extLst>
          </p:cNvPr>
          <p:cNvSpPr/>
          <p:nvPr/>
        </p:nvSpPr>
        <p:spPr bwMode="auto">
          <a:xfrm>
            <a:off x="3462262" y="1124370"/>
            <a:ext cx="3129862" cy="192107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a:extLst>
              <a:ext uri="{FF2B5EF4-FFF2-40B4-BE49-F238E27FC236}">
                <a16:creationId xmlns="" xmlns:a16="http://schemas.microsoft.com/office/drawing/2014/main" id="{FA0CFB41-C58E-4513-980C-CF8F5DCB93B3}"/>
              </a:ext>
            </a:extLst>
          </p:cNvPr>
          <p:cNvSpPr/>
          <p:nvPr/>
        </p:nvSpPr>
        <p:spPr bwMode="auto">
          <a:xfrm>
            <a:off x="255897" y="3142247"/>
            <a:ext cx="3129862" cy="192107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a:extLst>
              <a:ext uri="{FF2B5EF4-FFF2-40B4-BE49-F238E27FC236}">
                <a16:creationId xmlns="" xmlns:a16="http://schemas.microsoft.com/office/drawing/2014/main" id="{B6D7C8E2-0A68-467A-8409-FBC3538340B9}"/>
              </a:ext>
            </a:extLst>
          </p:cNvPr>
          <p:cNvSpPr/>
          <p:nvPr/>
        </p:nvSpPr>
        <p:spPr bwMode="auto">
          <a:xfrm>
            <a:off x="3462262" y="3142247"/>
            <a:ext cx="3129862" cy="192107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0" y="-8708"/>
            <a:ext cx="6858000" cy="84221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i="1" dirty="0">
              <a:solidFill>
                <a:schemeClr val="bg1"/>
              </a:solidFill>
              <a:ea typeface="Segoe UI" pitchFamily="34" charset="0"/>
              <a:cs typeface="Segoe UI" pitchFamily="34" charset="0"/>
            </a:endParaRPr>
          </a:p>
        </p:txBody>
      </p:sp>
      <p:sp>
        <p:nvSpPr>
          <p:cNvPr id="2" name="Title 1"/>
          <p:cNvSpPr>
            <a:spLocks noGrp="1"/>
          </p:cNvSpPr>
          <p:nvPr>
            <p:ph type="title"/>
          </p:nvPr>
        </p:nvSpPr>
        <p:spPr>
          <a:xfrm>
            <a:off x="398964" y="303050"/>
            <a:ext cx="6060071" cy="359065"/>
          </a:xfrm>
        </p:spPr>
        <p:txBody>
          <a:bodyPr rIns="0"/>
          <a:lstStyle/>
          <a:p>
            <a:pPr algn="ctr" defTabSz="914460">
              <a:defRPr/>
            </a:pPr>
            <a:r>
              <a:rPr lang="it-IT" sz="2000" spc="-100" dirty="0">
                <a:gradFill flip="none" rotWithShape="1">
                  <a:gsLst>
                    <a:gs pos="0">
                      <a:srgbClr val="FFFFFF"/>
                    </a:gs>
                    <a:gs pos="100000">
                      <a:srgbClr val="FFFFFF">
                        <a:shade val="100000"/>
                        <a:satMod val="115000"/>
                        <a:alpha val="99000"/>
                      </a:srgbClr>
                    </a:gs>
                  </a:gsLst>
                  <a:lin ang="16200000" scaled="1"/>
                  <a:tileRect/>
                </a:gradFill>
                <a:latin typeface="Segoe UI Semibold" panose="020B0702040204020203" pitchFamily="34" charset="0"/>
                <a:cs typeface="Segoe UI Semibold" panose="020B0702040204020203" pitchFamily="34" charset="0"/>
              </a:rPr>
              <a:t>Scegli un desktop moderno con Microsoft 365</a:t>
            </a:r>
          </a:p>
        </p:txBody>
      </p:sp>
      <p:pic>
        <p:nvPicPr>
          <p:cNvPr id="6" name="Picture 5">
            <a:extLst>
              <a:ext uri="{FF2B5EF4-FFF2-40B4-BE49-F238E27FC236}">
                <a16:creationId xmlns="" xmlns:a16="http://schemas.microsoft.com/office/drawing/2014/main" id="{75E32156-7C40-4947-B22E-C45A66A232B1}"/>
              </a:ext>
            </a:extLst>
          </p:cNvPr>
          <p:cNvPicPr>
            <a:picLocks noChangeAspect="1"/>
          </p:cNvPicPr>
          <p:nvPr/>
        </p:nvPicPr>
        <p:blipFill>
          <a:blip r:embed="rId3"/>
          <a:stretch>
            <a:fillRect/>
          </a:stretch>
        </p:blipFill>
        <p:spPr>
          <a:xfrm>
            <a:off x="1733266" y="1734696"/>
            <a:ext cx="1635091" cy="1122831"/>
          </a:xfrm>
          <a:prstGeom prst="rect">
            <a:avLst/>
          </a:prstGeom>
        </p:spPr>
      </p:pic>
      <p:sp>
        <p:nvSpPr>
          <p:cNvPr id="44" name="Rectangle 43">
            <a:extLst>
              <a:ext uri="{FF2B5EF4-FFF2-40B4-BE49-F238E27FC236}">
                <a16:creationId xmlns="" xmlns:a16="http://schemas.microsoft.com/office/drawing/2014/main" id="{6F3CD9F4-35CE-4750-A5BC-B6DFA680B14C}"/>
              </a:ext>
            </a:extLst>
          </p:cNvPr>
          <p:cNvSpPr/>
          <p:nvPr/>
        </p:nvSpPr>
        <p:spPr>
          <a:xfrm>
            <a:off x="436823" y="1193783"/>
            <a:ext cx="2207078" cy="307777"/>
          </a:xfrm>
          <a:prstGeom prst="rect">
            <a:avLst/>
          </a:prstGeom>
        </p:spPr>
        <p:txBody>
          <a:bodyPr wrap="square" lIns="0" rIns="0">
            <a:spAutoFit/>
          </a:bodyPr>
          <a:lstStyle/>
          <a:p>
            <a:pPr defTabSz="914049">
              <a:defRPr/>
            </a:pPr>
            <a:r>
              <a:rPr lang="it-IT" sz="1400" dirty="0">
                <a:solidFill>
                  <a:srgbClr val="0078D7"/>
                </a:solidFill>
                <a:latin typeface="Segoe UI Semibold"/>
                <a:cs typeface="Segoe UI" panose="020B0502040204020203" pitchFamily="34" charset="0"/>
              </a:rPr>
              <a:t>Dispositivo preferito n. 1</a:t>
            </a:r>
          </a:p>
        </p:txBody>
      </p:sp>
      <p:sp>
        <p:nvSpPr>
          <p:cNvPr id="45" name="Rectangle 44">
            <a:extLst>
              <a:ext uri="{FF2B5EF4-FFF2-40B4-BE49-F238E27FC236}">
                <a16:creationId xmlns="" xmlns:a16="http://schemas.microsoft.com/office/drawing/2014/main" id="{4B6D5DEB-E42E-40D9-ACE5-E660D359C954}"/>
              </a:ext>
            </a:extLst>
          </p:cNvPr>
          <p:cNvSpPr/>
          <p:nvPr/>
        </p:nvSpPr>
        <p:spPr>
          <a:xfrm>
            <a:off x="3637811" y="1193783"/>
            <a:ext cx="2296783" cy="307777"/>
          </a:xfrm>
          <a:prstGeom prst="rect">
            <a:avLst/>
          </a:prstGeom>
        </p:spPr>
        <p:txBody>
          <a:bodyPr wrap="square" lIns="0" rIns="0">
            <a:spAutoFit/>
          </a:bodyPr>
          <a:lstStyle/>
          <a:p>
            <a:pPr defTabSz="829131">
              <a:spcAft>
                <a:spcPts val="265"/>
              </a:spcAft>
            </a:pPr>
            <a:r>
              <a:rPr lang="it-IT" sz="1400" dirty="0">
                <a:solidFill>
                  <a:srgbClr val="0078D7"/>
                </a:solidFill>
                <a:latin typeface="Segoe UI Semibold"/>
                <a:cs typeface="Segoe UI" panose="020B0502040204020203" pitchFamily="34" charset="0"/>
              </a:rPr>
              <a:t>Dispositivo preferito n. 2</a:t>
            </a:r>
          </a:p>
        </p:txBody>
      </p:sp>
      <p:sp>
        <p:nvSpPr>
          <p:cNvPr id="47" name="Rectangle 46">
            <a:extLst>
              <a:ext uri="{FF2B5EF4-FFF2-40B4-BE49-F238E27FC236}">
                <a16:creationId xmlns="" xmlns:a16="http://schemas.microsoft.com/office/drawing/2014/main" id="{C6F0716D-C22B-4E2A-AA8F-FB7A4D17EEE5}"/>
              </a:ext>
            </a:extLst>
          </p:cNvPr>
          <p:cNvSpPr/>
          <p:nvPr/>
        </p:nvSpPr>
        <p:spPr>
          <a:xfrm>
            <a:off x="436823" y="3175128"/>
            <a:ext cx="2014847" cy="309637"/>
          </a:xfrm>
          <a:prstGeom prst="rect">
            <a:avLst/>
          </a:prstGeom>
        </p:spPr>
        <p:txBody>
          <a:bodyPr wrap="square" lIns="0" rIns="0">
            <a:spAutoFit/>
          </a:bodyPr>
          <a:lstStyle/>
          <a:p>
            <a:pPr marL="0" lvl="1" defTabSz="829131">
              <a:spcAft>
                <a:spcPts val="265"/>
              </a:spcAft>
            </a:pPr>
            <a:r>
              <a:rPr lang="it-IT" sz="1412" spc="-9" dirty="0">
                <a:solidFill>
                  <a:srgbClr val="0078D7"/>
                </a:solidFill>
                <a:latin typeface="Segoe UI Semibold"/>
                <a:cs typeface="Segoe UI" panose="020B0502040204020203" pitchFamily="34" charset="0"/>
              </a:rPr>
              <a:t>Dispositivo preferito n. 3</a:t>
            </a:r>
          </a:p>
        </p:txBody>
      </p:sp>
      <p:sp>
        <p:nvSpPr>
          <p:cNvPr id="48" name="Rectangle 47">
            <a:extLst>
              <a:ext uri="{FF2B5EF4-FFF2-40B4-BE49-F238E27FC236}">
                <a16:creationId xmlns="" xmlns:a16="http://schemas.microsoft.com/office/drawing/2014/main" id="{38ECD465-C400-4FE4-88C4-C3E45CC5C64A}"/>
              </a:ext>
            </a:extLst>
          </p:cNvPr>
          <p:cNvSpPr/>
          <p:nvPr/>
        </p:nvSpPr>
        <p:spPr>
          <a:xfrm>
            <a:off x="3637811" y="3175128"/>
            <a:ext cx="2296783" cy="309637"/>
          </a:xfrm>
          <a:prstGeom prst="rect">
            <a:avLst/>
          </a:prstGeom>
        </p:spPr>
        <p:txBody>
          <a:bodyPr wrap="square" lIns="0" rIns="0">
            <a:spAutoFit/>
          </a:bodyPr>
          <a:lstStyle/>
          <a:p>
            <a:pPr defTabSz="829131">
              <a:spcAft>
                <a:spcPts val="265"/>
              </a:spcAft>
            </a:pPr>
            <a:r>
              <a:rPr lang="it-IT" sz="1412" spc="-9" dirty="0">
                <a:solidFill>
                  <a:srgbClr val="0078D7"/>
                </a:solidFill>
                <a:latin typeface="Segoe UI Semibold"/>
                <a:cs typeface="Segoe UI" panose="020B0502040204020203" pitchFamily="34" charset="0"/>
              </a:rPr>
              <a:t>Dispositivo preferito n. 4</a:t>
            </a:r>
          </a:p>
        </p:txBody>
      </p:sp>
      <p:sp>
        <p:nvSpPr>
          <p:cNvPr id="52" name="Rectangle 51">
            <a:extLst>
              <a:ext uri="{FF2B5EF4-FFF2-40B4-BE49-F238E27FC236}">
                <a16:creationId xmlns="" xmlns:a16="http://schemas.microsoft.com/office/drawing/2014/main" id="{D86E5C01-6D24-4881-92FE-A9105AECA580}"/>
              </a:ext>
            </a:extLst>
          </p:cNvPr>
          <p:cNvSpPr/>
          <p:nvPr/>
        </p:nvSpPr>
        <p:spPr bwMode="auto">
          <a:xfrm>
            <a:off x="3637811" y="3567024"/>
            <a:ext cx="1432952" cy="699610"/>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t" anchorCtr="0" compatLnSpc="1">
            <a:prstTxWarp prst="textNoShape">
              <a:avLst/>
            </a:prstTxWarp>
            <a:spAutoFit/>
          </a:bodyPr>
          <a:lstStyle/>
          <a:p>
            <a:pPr marL="0" marR="0" lvl="0" indent="0" defTabSz="747733" eaLnBrk="1" fontAlgn="base" latinLnBrk="0" hangingPunct="1">
              <a:lnSpc>
                <a:spcPts val="1235"/>
              </a:lnSpc>
              <a:spcBef>
                <a:spcPct val="0"/>
              </a:spcBef>
              <a:spcAft>
                <a:spcPts val="176"/>
              </a:spcAft>
              <a:buClrTx/>
              <a:buSzTx/>
              <a:buFontTx/>
              <a:buNone/>
              <a:tabLst/>
              <a:defRPr/>
            </a:pPr>
            <a:r>
              <a:rPr kumimoji="0" lang="it-IT" sz="1147" b="0" i="0" u="none" strike="noStrike" kern="0" cap="none" spc="-8" normalizeH="0" baseline="0" noProof="0" dirty="0">
                <a:ln>
                  <a:noFill/>
                </a:ln>
                <a:solidFill>
                  <a:schemeClr val="tx1">
                    <a:lumMod val="75000"/>
                  </a:schemeClr>
                </a:solidFill>
                <a:effectLst/>
                <a:uLnTx/>
                <a:uFillTx/>
                <a:latin typeface="Segoe UI Semibold"/>
                <a:ea typeface="+mn-ea"/>
                <a:cs typeface="Segoe UI" panose="020B0502040204020203" pitchFamily="34" charset="0"/>
              </a:rPr>
              <a:t>Titolo riepilogativo </a:t>
            </a:r>
          </a:p>
          <a:p>
            <a:pPr lvl="0" defTabSz="747733" fontAlgn="base">
              <a:spcBef>
                <a:spcPct val="0"/>
              </a:spcBef>
              <a:spcAft>
                <a:spcPct val="0"/>
              </a:spcAft>
              <a:defRPr/>
            </a:pPr>
            <a:r>
              <a:rPr lang="it-IT" sz="963" kern="0" dirty="0">
                <a:solidFill>
                  <a:srgbClr val="2F2F2F"/>
                </a:solidFill>
                <a:cs typeface="Segoe UI Semilight" panose="020B0402040204020203" pitchFamily="34" charset="0"/>
              </a:rPr>
              <a:t>In evidenza le funzionalità e i vantaggi base in un linguaggio facilmente comprensibile dal cliente </a:t>
            </a:r>
          </a:p>
        </p:txBody>
      </p:sp>
      <p:sp>
        <p:nvSpPr>
          <p:cNvPr id="53" name="Rectangle 52">
            <a:extLst>
              <a:ext uri="{FF2B5EF4-FFF2-40B4-BE49-F238E27FC236}">
                <a16:creationId xmlns="" xmlns:a16="http://schemas.microsoft.com/office/drawing/2014/main" id="{D25D47BC-3490-4696-B599-1C445E1BA88B}"/>
              </a:ext>
            </a:extLst>
          </p:cNvPr>
          <p:cNvSpPr/>
          <p:nvPr/>
        </p:nvSpPr>
        <p:spPr bwMode="auto">
          <a:xfrm>
            <a:off x="3654112" y="1537314"/>
            <a:ext cx="1635358" cy="847791"/>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b" anchorCtr="0" compatLnSpc="1">
            <a:prstTxWarp prst="textNoShape">
              <a:avLst/>
            </a:prstTxWarp>
            <a:spAutoFit/>
          </a:bodyPr>
          <a:lstStyle/>
          <a:p>
            <a:pPr marL="0" marR="0" lvl="0" indent="0" defTabSz="747733" eaLnBrk="1" fontAlgn="base" latinLnBrk="0" hangingPunct="1">
              <a:lnSpc>
                <a:spcPts val="1235"/>
              </a:lnSpc>
              <a:spcBef>
                <a:spcPct val="0"/>
              </a:spcBef>
              <a:spcAft>
                <a:spcPts val="176"/>
              </a:spcAft>
              <a:buClrTx/>
              <a:buSzTx/>
              <a:buFontTx/>
              <a:buNone/>
              <a:tabLst/>
              <a:defRPr/>
            </a:pPr>
            <a:r>
              <a:rPr kumimoji="0" lang="it-IT" sz="1147" b="0" i="0" u="none" strike="noStrike" kern="0" cap="none" spc="-8" normalizeH="0" baseline="0" noProof="0" dirty="0">
                <a:ln>
                  <a:noFill/>
                </a:ln>
                <a:solidFill>
                  <a:schemeClr val="tx1">
                    <a:lumMod val="75000"/>
                  </a:schemeClr>
                </a:solidFill>
                <a:effectLst/>
                <a:uLnTx/>
                <a:uFillTx/>
                <a:latin typeface="Segoe UI Semibold"/>
                <a:ea typeface="+mn-ea"/>
                <a:cs typeface="Segoe UI" panose="020B0502040204020203" pitchFamily="34" charset="0"/>
              </a:rPr>
              <a:t>Titolo riepilogativo </a:t>
            </a:r>
          </a:p>
          <a:p>
            <a:pPr lvl="0" defTabSz="747733" fontAlgn="base">
              <a:spcBef>
                <a:spcPct val="0"/>
              </a:spcBef>
              <a:spcAft>
                <a:spcPct val="0"/>
              </a:spcAft>
              <a:defRPr/>
            </a:pPr>
            <a:r>
              <a:rPr lang="it-IT" sz="963" kern="0" dirty="0">
                <a:solidFill>
                  <a:srgbClr val="2F2F2F"/>
                </a:solidFill>
                <a:cs typeface="Segoe UI Semilight" panose="020B0402040204020203" pitchFamily="34" charset="0"/>
              </a:rPr>
              <a:t>In evidenza le funzionalità </a:t>
            </a:r>
            <a:r>
              <a:rPr lang="it-IT" sz="963" kern="0" dirty="0" smtClean="0">
                <a:solidFill>
                  <a:srgbClr val="2F2F2F"/>
                </a:solidFill>
                <a:cs typeface="Segoe UI Semilight" panose="020B0402040204020203" pitchFamily="34" charset="0"/>
              </a:rPr>
              <a:t/>
            </a:r>
            <a:br>
              <a:rPr lang="it-IT" sz="963" kern="0" dirty="0" smtClean="0">
                <a:solidFill>
                  <a:srgbClr val="2F2F2F"/>
                </a:solidFill>
                <a:cs typeface="Segoe UI Semilight" panose="020B0402040204020203" pitchFamily="34" charset="0"/>
              </a:rPr>
            </a:br>
            <a:r>
              <a:rPr lang="it-IT" sz="963" kern="0" dirty="0" smtClean="0">
                <a:solidFill>
                  <a:srgbClr val="2F2F2F"/>
                </a:solidFill>
                <a:cs typeface="Segoe UI Semilight" panose="020B0402040204020203" pitchFamily="34" charset="0"/>
              </a:rPr>
              <a:t>e </a:t>
            </a:r>
            <a:r>
              <a:rPr lang="it-IT" sz="963" kern="0" dirty="0">
                <a:solidFill>
                  <a:srgbClr val="2F2F2F"/>
                </a:solidFill>
                <a:cs typeface="Segoe UI Semilight" panose="020B0402040204020203" pitchFamily="34" charset="0"/>
              </a:rPr>
              <a:t>i vantaggi base in un linguaggio facilmente comprensibile dal cliente </a:t>
            </a:r>
          </a:p>
        </p:txBody>
      </p:sp>
      <p:sp>
        <p:nvSpPr>
          <p:cNvPr id="54" name="Rectangle 53">
            <a:extLst>
              <a:ext uri="{FF2B5EF4-FFF2-40B4-BE49-F238E27FC236}">
                <a16:creationId xmlns="" xmlns:a16="http://schemas.microsoft.com/office/drawing/2014/main" id="{30BC4849-203E-41DD-9544-895C7FF574B1}"/>
              </a:ext>
            </a:extLst>
          </p:cNvPr>
          <p:cNvSpPr/>
          <p:nvPr/>
        </p:nvSpPr>
        <p:spPr bwMode="auto">
          <a:xfrm>
            <a:off x="438472" y="1537314"/>
            <a:ext cx="1635358" cy="847791"/>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b" anchorCtr="0" compatLnSpc="1">
            <a:prstTxWarp prst="textNoShape">
              <a:avLst/>
            </a:prstTxWarp>
            <a:spAutoFit/>
          </a:bodyPr>
          <a:lstStyle/>
          <a:p>
            <a:pPr marL="0" marR="0" lvl="0" indent="0" defTabSz="747733" eaLnBrk="1" fontAlgn="base" latinLnBrk="0" hangingPunct="1">
              <a:lnSpc>
                <a:spcPts val="1235"/>
              </a:lnSpc>
              <a:spcBef>
                <a:spcPct val="0"/>
              </a:spcBef>
              <a:spcAft>
                <a:spcPts val="176"/>
              </a:spcAft>
              <a:buClrTx/>
              <a:buSzTx/>
              <a:buFontTx/>
              <a:buNone/>
              <a:tabLst/>
              <a:defRPr/>
            </a:pPr>
            <a:r>
              <a:rPr kumimoji="0" lang="it-IT" sz="1147" b="0" i="0" u="none" strike="noStrike" kern="0" cap="none" spc="-8" normalizeH="0" baseline="0" noProof="0" dirty="0">
                <a:ln>
                  <a:noFill/>
                </a:ln>
                <a:solidFill>
                  <a:schemeClr val="tx1">
                    <a:lumMod val="75000"/>
                  </a:schemeClr>
                </a:solidFill>
                <a:effectLst/>
                <a:uLnTx/>
                <a:uFillTx/>
                <a:latin typeface="Segoe UI Semibold"/>
                <a:ea typeface="+mn-ea"/>
                <a:cs typeface="Segoe UI" panose="020B0502040204020203" pitchFamily="34" charset="0"/>
              </a:rPr>
              <a:t>Titolo riepilogativo </a:t>
            </a:r>
          </a:p>
          <a:p>
            <a:pPr marL="0" marR="0" lvl="0" indent="0" defTabSz="747733" eaLnBrk="1" fontAlgn="base" latinLnBrk="0" hangingPunct="1">
              <a:lnSpc>
                <a:spcPct val="100000"/>
              </a:lnSpc>
              <a:spcBef>
                <a:spcPct val="0"/>
              </a:spcBef>
              <a:spcAft>
                <a:spcPct val="0"/>
              </a:spcAft>
              <a:buClrTx/>
              <a:buSzTx/>
              <a:buFontTx/>
              <a:buNone/>
              <a:tabLst/>
              <a:defRPr/>
            </a:pPr>
            <a:r>
              <a:rPr lang="it-IT" sz="963" kern="0" dirty="0">
                <a:solidFill>
                  <a:srgbClr val="2F2F2F"/>
                </a:solidFill>
                <a:latin typeface="Segoe UI"/>
                <a:cs typeface="Segoe UI Semilight" panose="020B0402040204020203" pitchFamily="34" charset="0"/>
              </a:rPr>
              <a:t>In evidenza le </a:t>
            </a:r>
            <a:r>
              <a:rPr kumimoji="0" lang="it-IT" sz="963" b="0" i="0" u="none" strike="noStrike" kern="0" cap="none" spc="0" normalizeH="0" baseline="0" noProof="0" dirty="0">
                <a:ln>
                  <a:noFill/>
                </a:ln>
                <a:solidFill>
                  <a:srgbClr val="2F2F2F"/>
                </a:solidFill>
                <a:effectLst/>
                <a:uLnTx/>
                <a:uFillTx/>
                <a:latin typeface="Segoe UI"/>
                <a:ea typeface="+mn-ea"/>
                <a:cs typeface="Segoe UI Semilight" panose="020B0402040204020203" pitchFamily="34" charset="0"/>
              </a:rPr>
              <a:t>funzionalità </a:t>
            </a:r>
            <a:r>
              <a:rPr kumimoji="0" lang="it-IT" sz="963" b="0" i="0" u="none" strike="noStrike" kern="0" cap="none" spc="0" normalizeH="0" baseline="0" noProof="0" dirty="0" smtClean="0">
                <a:ln>
                  <a:noFill/>
                </a:ln>
                <a:solidFill>
                  <a:srgbClr val="2F2F2F"/>
                </a:solidFill>
                <a:effectLst/>
                <a:uLnTx/>
                <a:uFillTx/>
                <a:latin typeface="Segoe UI"/>
                <a:ea typeface="+mn-ea"/>
                <a:cs typeface="Segoe UI Semilight" panose="020B0402040204020203" pitchFamily="34" charset="0"/>
              </a:rPr>
              <a:t/>
            </a:r>
            <a:br>
              <a:rPr kumimoji="0" lang="it-IT" sz="963" b="0" i="0" u="none" strike="noStrike" kern="0" cap="none" spc="0" normalizeH="0" baseline="0" noProof="0" dirty="0" smtClean="0">
                <a:ln>
                  <a:noFill/>
                </a:ln>
                <a:solidFill>
                  <a:srgbClr val="2F2F2F"/>
                </a:solidFill>
                <a:effectLst/>
                <a:uLnTx/>
                <a:uFillTx/>
                <a:latin typeface="Segoe UI"/>
                <a:ea typeface="+mn-ea"/>
                <a:cs typeface="Segoe UI Semilight" panose="020B0402040204020203" pitchFamily="34" charset="0"/>
              </a:rPr>
            </a:br>
            <a:r>
              <a:rPr kumimoji="0" lang="it-IT" sz="963" b="0" i="0" u="none" strike="noStrike" kern="0" cap="none" spc="0" normalizeH="0" baseline="0" noProof="0" dirty="0" smtClean="0">
                <a:ln>
                  <a:noFill/>
                </a:ln>
                <a:solidFill>
                  <a:srgbClr val="2F2F2F"/>
                </a:solidFill>
                <a:effectLst/>
                <a:uLnTx/>
                <a:uFillTx/>
                <a:latin typeface="Segoe UI"/>
                <a:ea typeface="+mn-ea"/>
                <a:cs typeface="Segoe UI Semilight" panose="020B0402040204020203" pitchFamily="34" charset="0"/>
              </a:rPr>
              <a:t>e </a:t>
            </a:r>
            <a:r>
              <a:rPr kumimoji="0" lang="it-IT" sz="963" b="0" i="0" u="none" strike="noStrike" kern="0" cap="none" spc="0" normalizeH="0" baseline="0" noProof="0" dirty="0">
                <a:ln>
                  <a:noFill/>
                </a:ln>
                <a:solidFill>
                  <a:srgbClr val="2F2F2F"/>
                </a:solidFill>
                <a:effectLst/>
                <a:uLnTx/>
                <a:uFillTx/>
                <a:latin typeface="Segoe UI"/>
                <a:ea typeface="+mn-ea"/>
                <a:cs typeface="Segoe UI Semilight" panose="020B0402040204020203" pitchFamily="34" charset="0"/>
              </a:rPr>
              <a:t>i vantaggi base in un linguaggio facilmente comprensibile dal cliente </a:t>
            </a:r>
          </a:p>
        </p:txBody>
      </p:sp>
      <p:sp>
        <p:nvSpPr>
          <p:cNvPr id="55" name="Rectangle 54">
            <a:extLst>
              <a:ext uri="{FF2B5EF4-FFF2-40B4-BE49-F238E27FC236}">
                <a16:creationId xmlns="" xmlns:a16="http://schemas.microsoft.com/office/drawing/2014/main" id="{9F53C08D-4966-4DF6-B101-F4A3BE3008E8}"/>
              </a:ext>
            </a:extLst>
          </p:cNvPr>
          <p:cNvSpPr/>
          <p:nvPr/>
        </p:nvSpPr>
        <p:spPr bwMode="auto">
          <a:xfrm>
            <a:off x="438472" y="3567024"/>
            <a:ext cx="1635358" cy="847791"/>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t" anchorCtr="0" compatLnSpc="1">
            <a:prstTxWarp prst="textNoShape">
              <a:avLst/>
            </a:prstTxWarp>
            <a:spAutoFit/>
          </a:bodyPr>
          <a:lstStyle/>
          <a:p>
            <a:pPr marL="0" marR="0" lvl="0" indent="0" defTabSz="747733" eaLnBrk="1" fontAlgn="base" latinLnBrk="0" hangingPunct="1">
              <a:lnSpc>
                <a:spcPts val="1235"/>
              </a:lnSpc>
              <a:spcBef>
                <a:spcPct val="0"/>
              </a:spcBef>
              <a:spcAft>
                <a:spcPts val="176"/>
              </a:spcAft>
              <a:buClrTx/>
              <a:buSzTx/>
              <a:buFontTx/>
              <a:buNone/>
              <a:tabLst/>
              <a:defRPr/>
            </a:pPr>
            <a:r>
              <a:rPr kumimoji="0" lang="it-IT" sz="1147" b="0" i="0" u="none" strike="noStrike" kern="0" cap="none" spc="-8" normalizeH="0" baseline="0" noProof="0" dirty="0">
                <a:ln>
                  <a:noFill/>
                </a:ln>
                <a:solidFill>
                  <a:schemeClr val="tx1">
                    <a:lumMod val="75000"/>
                  </a:schemeClr>
                </a:solidFill>
                <a:effectLst/>
                <a:uLnTx/>
                <a:uFillTx/>
                <a:latin typeface="Segoe UI Semibold"/>
                <a:ea typeface="+mn-ea"/>
                <a:cs typeface="Segoe UI" panose="020B0502040204020203" pitchFamily="34" charset="0"/>
              </a:rPr>
              <a:t>Titolo riepilogativo </a:t>
            </a:r>
          </a:p>
          <a:p>
            <a:pPr lvl="0" defTabSz="747733" fontAlgn="base">
              <a:spcBef>
                <a:spcPct val="0"/>
              </a:spcBef>
              <a:spcAft>
                <a:spcPct val="0"/>
              </a:spcAft>
              <a:defRPr/>
            </a:pPr>
            <a:r>
              <a:rPr lang="it-IT" sz="963" kern="0" dirty="0">
                <a:solidFill>
                  <a:srgbClr val="2F2F2F"/>
                </a:solidFill>
                <a:cs typeface="Segoe UI Semilight" panose="020B0402040204020203" pitchFamily="34" charset="0"/>
              </a:rPr>
              <a:t>In evidenza le funzionalità </a:t>
            </a:r>
            <a:r>
              <a:rPr lang="it-IT" sz="963" kern="0" dirty="0" smtClean="0">
                <a:solidFill>
                  <a:srgbClr val="2F2F2F"/>
                </a:solidFill>
                <a:cs typeface="Segoe UI Semilight" panose="020B0402040204020203" pitchFamily="34" charset="0"/>
              </a:rPr>
              <a:t/>
            </a:r>
            <a:br>
              <a:rPr lang="it-IT" sz="963" kern="0" dirty="0" smtClean="0">
                <a:solidFill>
                  <a:srgbClr val="2F2F2F"/>
                </a:solidFill>
                <a:cs typeface="Segoe UI Semilight" panose="020B0402040204020203" pitchFamily="34" charset="0"/>
              </a:rPr>
            </a:br>
            <a:r>
              <a:rPr lang="it-IT" sz="963" kern="0" dirty="0" smtClean="0">
                <a:solidFill>
                  <a:srgbClr val="2F2F2F"/>
                </a:solidFill>
                <a:cs typeface="Segoe UI Semilight" panose="020B0402040204020203" pitchFamily="34" charset="0"/>
              </a:rPr>
              <a:t>e </a:t>
            </a:r>
            <a:r>
              <a:rPr lang="it-IT" sz="963" kern="0" dirty="0">
                <a:solidFill>
                  <a:srgbClr val="2F2F2F"/>
                </a:solidFill>
                <a:cs typeface="Segoe UI Semilight" panose="020B0402040204020203" pitchFamily="34" charset="0"/>
              </a:rPr>
              <a:t>i vantaggi base in un linguaggio facilmente comprensibile dal cliente </a:t>
            </a:r>
          </a:p>
        </p:txBody>
      </p:sp>
      <p:pic>
        <p:nvPicPr>
          <p:cNvPr id="8" name="Picture 7">
            <a:extLst>
              <a:ext uri="{FF2B5EF4-FFF2-40B4-BE49-F238E27FC236}">
                <a16:creationId xmlns="" xmlns:a16="http://schemas.microsoft.com/office/drawing/2014/main" id="{EAF7360A-67C7-4489-83FD-B1C41CAD5789}"/>
              </a:ext>
            </a:extLst>
          </p:cNvPr>
          <p:cNvPicPr>
            <a:picLocks noChangeAspect="1"/>
          </p:cNvPicPr>
          <p:nvPr/>
        </p:nvPicPr>
        <p:blipFill>
          <a:blip r:embed="rId4"/>
          <a:stretch>
            <a:fillRect/>
          </a:stretch>
        </p:blipFill>
        <p:spPr>
          <a:xfrm>
            <a:off x="5070763" y="1744249"/>
            <a:ext cx="1470644" cy="1187211"/>
          </a:xfrm>
          <a:prstGeom prst="rect">
            <a:avLst/>
          </a:prstGeom>
        </p:spPr>
      </p:pic>
      <p:pic>
        <p:nvPicPr>
          <p:cNvPr id="15" name="Picture 14">
            <a:extLst>
              <a:ext uri="{FF2B5EF4-FFF2-40B4-BE49-F238E27FC236}">
                <a16:creationId xmlns="" xmlns:a16="http://schemas.microsoft.com/office/drawing/2014/main" id="{F56B321B-677C-4D26-9011-04BA39104D10}"/>
              </a:ext>
            </a:extLst>
          </p:cNvPr>
          <p:cNvPicPr>
            <a:picLocks noChangeAspect="1"/>
          </p:cNvPicPr>
          <p:nvPr/>
        </p:nvPicPr>
        <p:blipFill>
          <a:blip r:embed="rId5"/>
          <a:stretch>
            <a:fillRect/>
          </a:stretch>
        </p:blipFill>
        <p:spPr>
          <a:xfrm>
            <a:off x="1554010" y="3785218"/>
            <a:ext cx="1703513" cy="1076680"/>
          </a:xfrm>
          <a:prstGeom prst="rect">
            <a:avLst/>
          </a:prstGeom>
        </p:spPr>
      </p:pic>
      <p:pic>
        <p:nvPicPr>
          <p:cNvPr id="16" name="Picture 15">
            <a:extLst>
              <a:ext uri="{FF2B5EF4-FFF2-40B4-BE49-F238E27FC236}">
                <a16:creationId xmlns="" xmlns:a16="http://schemas.microsoft.com/office/drawing/2014/main" id="{8AF6FA3C-669F-4D50-BB08-3655EB23B05D}"/>
              </a:ext>
            </a:extLst>
          </p:cNvPr>
          <p:cNvPicPr>
            <a:picLocks noChangeAspect="1"/>
          </p:cNvPicPr>
          <p:nvPr/>
        </p:nvPicPr>
        <p:blipFill>
          <a:blip r:embed="rId6"/>
          <a:stretch>
            <a:fillRect/>
          </a:stretch>
        </p:blipFill>
        <p:spPr>
          <a:xfrm>
            <a:off x="5022376" y="3942485"/>
            <a:ext cx="1401635" cy="936702"/>
          </a:xfrm>
          <a:prstGeom prst="rect">
            <a:avLst/>
          </a:prstGeom>
        </p:spPr>
      </p:pic>
      <p:sp>
        <p:nvSpPr>
          <p:cNvPr id="13" name="Rectangle 12">
            <a:extLst>
              <a:ext uri="{FF2B5EF4-FFF2-40B4-BE49-F238E27FC236}">
                <a16:creationId xmlns="" xmlns:a16="http://schemas.microsoft.com/office/drawing/2014/main" id="{F06BF4B9-A462-4B89-A492-6AC178ABA273}"/>
              </a:ext>
            </a:extLst>
          </p:cNvPr>
          <p:cNvSpPr/>
          <p:nvPr/>
        </p:nvSpPr>
        <p:spPr bwMode="auto">
          <a:xfrm>
            <a:off x="0" y="8999621"/>
            <a:ext cx="6858000" cy="14437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Rounded Corners 11">
            <a:extLst>
              <a:ext uri="{FF2B5EF4-FFF2-40B4-BE49-F238E27FC236}">
                <a16:creationId xmlns="" xmlns:a16="http://schemas.microsoft.com/office/drawing/2014/main" id="{0409AB16-D5E4-4BF2-8CDE-0EBFB624E2C7}"/>
              </a:ext>
            </a:extLst>
          </p:cNvPr>
          <p:cNvSpPr/>
          <p:nvPr/>
        </p:nvSpPr>
        <p:spPr bwMode="auto">
          <a:xfrm>
            <a:off x="1855196" y="7852844"/>
            <a:ext cx="4707529" cy="431921"/>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a:xfrm>
            <a:off x="2265856" y="7925688"/>
            <a:ext cx="4201969" cy="286232"/>
          </a:xfrm>
          <a:prstGeom prst="rect">
            <a:avLst/>
          </a:prstGeom>
        </p:spPr>
        <p:txBody>
          <a:bodyPr wrap="square" anchor="ctr">
            <a:spAutoFit/>
          </a:bodyPr>
          <a:lstStyle/>
          <a:p>
            <a:pPr lvl="0" defTabSz="932742" fontAlgn="base">
              <a:lnSpc>
                <a:spcPct val="90000"/>
              </a:lnSpc>
              <a:spcBef>
                <a:spcPct val="0"/>
              </a:spcBef>
              <a:spcAft>
                <a:spcPts val="600"/>
              </a:spcAft>
            </a:pPr>
            <a:r>
              <a:rPr lang="it-IT" sz="1400" b="1" spc="-30" dirty="0">
                <a:ln w="3175">
                  <a:noFill/>
                </a:ln>
                <a:solidFill>
                  <a:srgbClr val="F26AEC"/>
                </a:solidFill>
                <a:cs typeface="Segoe UI Semibold" panose="020B0702040204020203" pitchFamily="34" charset="0"/>
              </a:rPr>
              <a:t>Partner Call to action goes here</a:t>
            </a:r>
          </a:p>
        </p:txBody>
      </p:sp>
      <p:grpSp>
        <p:nvGrpSpPr>
          <p:cNvPr id="29" name="Group 28"/>
          <p:cNvGrpSpPr/>
          <p:nvPr/>
        </p:nvGrpSpPr>
        <p:grpSpPr>
          <a:xfrm>
            <a:off x="1931018" y="7929961"/>
            <a:ext cx="277688" cy="277686"/>
            <a:chOff x="-3689350" y="1990726"/>
            <a:chExt cx="630238" cy="630238"/>
          </a:xfrm>
          <a:solidFill>
            <a:schemeClr val="bg1"/>
          </a:solidFill>
        </p:grpSpPr>
        <p:sp>
          <p:nvSpPr>
            <p:cNvPr id="30" name="Freeform 29"/>
            <p:cNvSpPr>
              <a:spLocks noEditPoints="1"/>
            </p:cNvSpPr>
            <p:nvPr/>
          </p:nvSpPr>
          <p:spPr bwMode="auto">
            <a:xfrm>
              <a:off x="-3689350" y="1990726"/>
              <a:ext cx="630238" cy="630238"/>
            </a:xfrm>
            <a:custGeom>
              <a:avLst/>
              <a:gdLst>
                <a:gd name="T0" fmla="*/ 1484 w 3571"/>
                <a:gd name="T1" fmla="*/ 256 h 3571"/>
                <a:gd name="T2" fmla="*/ 1113 w 3571"/>
                <a:gd name="T3" fmla="*/ 379 h 3571"/>
                <a:gd name="T4" fmla="*/ 790 w 3571"/>
                <a:gd name="T5" fmla="*/ 586 h 3571"/>
                <a:gd name="T6" fmla="*/ 527 w 3571"/>
                <a:gd name="T7" fmla="*/ 866 h 3571"/>
                <a:gd name="T8" fmla="*/ 339 w 3571"/>
                <a:gd name="T9" fmla="*/ 1202 h 3571"/>
                <a:gd name="T10" fmla="*/ 239 w 3571"/>
                <a:gd name="T11" fmla="*/ 1582 h 3571"/>
                <a:gd name="T12" fmla="*/ 239 w 3571"/>
                <a:gd name="T13" fmla="*/ 1989 h 3571"/>
                <a:gd name="T14" fmla="*/ 339 w 3571"/>
                <a:gd name="T15" fmla="*/ 2370 h 3571"/>
                <a:gd name="T16" fmla="*/ 527 w 3571"/>
                <a:gd name="T17" fmla="*/ 2706 h 3571"/>
                <a:gd name="T18" fmla="*/ 790 w 3571"/>
                <a:gd name="T19" fmla="*/ 2985 h 3571"/>
                <a:gd name="T20" fmla="*/ 1113 w 3571"/>
                <a:gd name="T21" fmla="*/ 3192 h 3571"/>
                <a:gd name="T22" fmla="*/ 1484 w 3571"/>
                <a:gd name="T23" fmla="*/ 3316 h 3571"/>
                <a:gd name="T24" fmla="*/ 1887 w 3571"/>
                <a:gd name="T25" fmla="*/ 3342 h 3571"/>
                <a:gd name="T26" fmla="*/ 2278 w 3571"/>
                <a:gd name="T27" fmla="*/ 3266 h 3571"/>
                <a:gd name="T28" fmla="*/ 2627 w 3571"/>
                <a:gd name="T29" fmla="*/ 3099 h 3571"/>
                <a:gd name="T30" fmla="*/ 2921 w 3571"/>
                <a:gd name="T31" fmla="*/ 2853 h 3571"/>
                <a:gd name="T32" fmla="*/ 3148 w 3571"/>
                <a:gd name="T33" fmla="*/ 2544 h 3571"/>
                <a:gd name="T34" fmla="*/ 3293 w 3571"/>
                <a:gd name="T35" fmla="*/ 2183 h 3571"/>
                <a:gd name="T36" fmla="*/ 3345 w 3571"/>
                <a:gd name="T37" fmla="*/ 1785 h 3571"/>
                <a:gd name="T38" fmla="*/ 3293 w 3571"/>
                <a:gd name="T39" fmla="*/ 1387 h 3571"/>
                <a:gd name="T40" fmla="*/ 3148 w 3571"/>
                <a:gd name="T41" fmla="*/ 1027 h 3571"/>
                <a:gd name="T42" fmla="*/ 2921 w 3571"/>
                <a:gd name="T43" fmla="*/ 718 h 3571"/>
                <a:gd name="T44" fmla="*/ 2627 w 3571"/>
                <a:gd name="T45" fmla="*/ 473 h 3571"/>
                <a:gd name="T46" fmla="*/ 2278 w 3571"/>
                <a:gd name="T47" fmla="*/ 306 h 3571"/>
                <a:gd name="T48" fmla="*/ 1887 w 3571"/>
                <a:gd name="T49" fmla="*/ 230 h 3571"/>
                <a:gd name="T50" fmla="*/ 2001 w 3571"/>
                <a:gd name="T51" fmla="*/ 14 h 3571"/>
                <a:gd name="T52" fmla="*/ 2409 w 3571"/>
                <a:gd name="T53" fmla="*/ 112 h 3571"/>
                <a:gd name="T54" fmla="*/ 2773 w 3571"/>
                <a:gd name="T55" fmla="*/ 298 h 3571"/>
                <a:gd name="T56" fmla="*/ 3084 w 3571"/>
                <a:gd name="T57" fmla="*/ 560 h 3571"/>
                <a:gd name="T58" fmla="*/ 3327 w 3571"/>
                <a:gd name="T59" fmla="*/ 884 h 3571"/>
                <a:gd name="T60" fmla="*/ 3493 w 3571"/>
                <a:gd name="T61" fmla="*/ 1260 h 3571"/>
                <a:gd name="T62" fmla="*/ 3567 w 3571"/>
                <a:gd name="T63" fmla="*/ 1677 h 3571"/>
                <a:gd name="T64" fmla="*/ 3542 w 3571"/>
                <a:gd name="T65" fmla="*/ 2107 h 3571"/>
                <a:gd name="T66" fmla="*/ 3421 w 3571"/>
                <a:gd name="T67" fmla="*/ 2504 h 3571"/>
                <a:gd name="T68" fmla="*/ 3215 w 3571"/>
                <a:gd name="T69" fmla="*/ 2856 h 3571"/>
                <a:gd name="T70" fmla="*/ 2936 w 3571"/>
                <a:gd name="T71" fmla="*/ 3151 h 3571"/>
                <a:gd name="T72" fmla="*/ 2597 w 3571"/>
                <a:gd name="T73" fmla="*/ 3377 h 3571"/>
                <a:gd name="T74" fmla="*/ 2209 w 3571"/>
                <a:gd name="T75" fmla="*/ 3521 h 3571"/>
                <a:gd name="T76" fmla="*/ 1786 w 3571"/>
                <a:gd name="T77" fmla="*/ 3571 h 3571"/>
                <a:gd name="T78" fmla="*/ 1361 w 3571"/>
                <a:gd name="T79" fmla="*/ 3521 h 3571"/>
                <a:gd name="T80" fmla="*/ 974 w 3571"/>
                <a:gd name="T81" fmla="*/ 3377 h 3571"/>
                <a:gd name="T82" fmla="*/ 635 w 3571"/>
                <a:gd name="T83" fmla="*/ 3151 h 3571"/>
                <a:gd name="T84" fmla="*/ 357 w 3571"/>
                <a:gd name="T85" fmla="*/ 2856 h 3571"/>
                <a:gd name="T86" fmla="*/ 151 w 3571"/>
                <a:gd name="T87" fmla="*/ 2504 h 3571"/>
                <a:gd name="T88" fmla="*/ 28 w 3571"/>
                <a:gd name="T89" fmla="*/ 2107 h 3571"/>
                <a:gd name="T90" fmla="*/ 3 w 3571"/>
                <a:gd name="T91" fmla="*/ 1677 h 3571"/>
                <a:gd name="T92" fmla="*/ 79 w 3571"/>
                <a:gd name="T93" fmla="*/ 1260 h 3571"/>
                <a:gd name="T94" fmla="*/ 243 w 3571"/>
                <a:gd name="T95" fmla="*/ 884 h 3571"/>
                <a:gd name="T96" fmla="*/ 488 w 3571"/>
                <a:gd name="T97" fmla="*/ 560 h 3571"/>
                <a:gd name="T98" fmla="*/ 797 w 3571"/>
                <a:gd name="T99" fmla="*/ 298 h 3571"/>
                <a:gd name="T100" fmla="*/ 1163 w 3571"/>
                <a:gd name="T101" fmla="*/ 112 h 3571"/>
                <a:gd name="T102" fmla="*/ 1570 w 3571"/>
                <a:gd name="T103" fmla="*/ 14 h 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71" h="3571">
                  <a:moveTo>
                    <a:pt x="1786" y="226"/>
                  </a:moveTo>
                  <a:lnTo>
                    <a:pt x="1683" y="230"/>
                  </a:lnTo>
                  <a:lnTo>
                    <a:pt x="1582" y="239"/>
                  </a:lnTo>
                  <a:lnTo>
                    <a:pt x="1484" y="256"/>
                  </a:lnTo>
                  <a:lnTo>
                    <a:pt x="1388" y="278"/>
                  </a:lnTo>
                  <a:lnTo>
                    <a:pt x="1293" y="306"/>
                  </a:lnTo>
                  <a:lnTo>
                    <a:pt x="1201" y="340"/>
                  </a:lnTo>
                  <a:lnTo>
                    <a:pt x="1113" y="379"/>
                  </a:lnTo>
                  <a:lnTo>
                    <a:pt x="1027" y="424"/>
                  </a:lnTo>
                  <a:lnTo>
                    <a:pt x="944" y="473"/>
                  </a:lnTo>
                  <a:lnTo>
                    <a:pt x="865" y="527"/>
                  </a:lnTo>
                  <a:lnTo>
                    <a:pt x="790" y="586"/>
                  </a:lnTo>
                  <a:lnTo>
                    <a:pt x="718" y="650"/>
                  </a:lnTo>
                  <a:lnTo>
                    <a:pt x="650" y="718"/>
                  </a:lnTo>
                  <a:lnTo>
                    <a:pt x="586" y="789"/>
                  </a:lnTo>
                  <a:lnTo>
                    <a:pt x="527" y="866"/>
                  </a:lnTo>
                  <a:lnTo>
                    <a:pt x="472" y="944"/>
                  </a:lnTo>
                  <a:lnTo>
                    <a:pt x="423" y="1027"/>
                  </a:lnTo>
                  <a:lnTo>
                    <a:pt x="379" y="1113"/>
                  </a:lnTo>
                  <a:lnTo>
                    <a:pt x="339" y="1202"/>
                  </a:lnTo>
                  <a:lnTo>
                    <a:pt x="305" y="1293"/>
                  </a:lnTo>
                  <a:lnTo>
                    <a:pt x="277" y="1387"/>
                  </a:lnTo>
                  <a:lnTo>
                    <a:pt x="255" y="1484"/>
                  </a:lnTo>
                  <a:lnTo>
                    <a:pt x="239" y="1582"/>
                  </a:lnTo>
                  <a:lnTo>
                    <a:pt x="229" y="1684"/>
                  </a:lnTo>
                  <a:lnTo>
                    <a:pt x="226" y="1785"/>
                  </a:lnTo>
                  <a:lnTo>
                    <a:pt x="229" y="1888"/>
                  </a:lnTo>
                  <a:lnTo>
                    <a:pt x="239" y="1989"/>
                  </a:lnTo>
                  <a:lnTo>
                    <a:pt x="255" y="2087"/>
                  </a:lnTo>
                  <a:lnTo>
                    <a:pt x="277" y="2183"/>
                  </a:lnTo>
                  <a:lnTo>
                    <a:pt x="305" y="2278"/>
                  </a:lnTo>
                  <a:lnTo>
                    <a:pt x="339" y="2370"/>
                  </a:lnTo>
                  <a:lnTo>
                    <a:pt x="379" y="2458"/>
                  </a:lnTo>
                  <a:lnTo>
                    <a:pt x="423" y="2544"/>
                  </a:lnTo>
                  <a:lnTo>
                    <a:pt x="472" y="2627"/>
                  </a:lnTo>
                  <a:lnTo>
                    <a:pt x="527" y="2706"/>
                  </a:lnTo>
                  <a:lnTo>
                    <a:pt x="586" y="2781"/>
                  </a:lnTo>
                  <a:lnTo>
                    <a:pt x="650" y="2853"/>
                  </a:lnTo>
                  <a:lnTo>
                    <a:pt x="718" y="2921"/>
                  </a:lnTo>
                  <a:lnTo>
                    <a:pt x="790" y="2985"/>
                  </a:lnTo>
                  <a:lnTo>
                    <a:pt x="865" y="3044"/>
                  </a:lnTo>
                  <a:lnTo>
                    <a:pt x="944" y="3099"/>
                  </a:lnTo>
                  <a:lnTo>
                    <a:pt x="1027" y="3148"/>
                  </a:lnTo>
                  <a:lnTo>
                    <a:pt x="1113" y="3192"/>
                  </a:lnTo>
                  <a:lnTo>
                    <a:pt x="1201" y="3232"/>
                  </a:lnTo>
                  <a:lnTo>
                    <a:pt x="1293" y="3266"/>
                  </a:lnTo>
                  <a:lnTo>
                    <a:pt x="1388" y="3294"/>
                  </a:lnTo>
                  <a:lnTo>
                    <a:pt x="1484" y="3316"/>
                  </a:lnTo>
                  <a:lnTo>
                    <a:pt x="1582" y="3332"/>
                  </a:lnTo>
                  <a:lnTo>
                    <a:pt x="1683" y="3342"/>
                  </a:lnTo>
                  <a:lnTo>
                    <a:pt x="1786" y="3345"/>
                  </a:lnTo>
                  <a:lnTo>
                    <a:pt x="1887" y="3342"/>
                  </a:lnTo>
                  <a:lnTo>
                    <a:pt x="1989" y="3332"/>
                  </a:lnTo>
                  <a:lnTo>
                    <a:pt x="2087" y="3316"/>
                  </a:lnTo>
                  <a:lnTo>
                    <a:pt x="2184" y="3294"/>
                  </a:lnTo>
                  <a:lnTo>
                    <a:pt x="2278" y="3266"/>
                  </a:lnTo>
                  <a:lnTo>
                    <a:pt x="2369" y="3232"/>
                  </a:lnTo>
                  <a:lnTo>
                    <a:pt x="2458" y="3192"/>
                  </a:lnTo>
                  <a:lnTo>
                    <a:pt x="2544" y="3148"/>
                  </a:lnTo>
                  <a:lnTo>
                    <a:pt x="2627" y="3099"/>
                  </a:lnTo>
                  <a:lnTo>
                    <a:pt x="2707" y="3044"/>
                  </a:lnTo>
                  <a:lnTo>
                    <a:pt x="2782" y="2985"/>
                  </a:lnTo>
                  <a:lnTo>
                    <a:pt x="2854" y="2921"/>
                  </a:lnTo>
                  <a:lnTo>
                    <a:pt x="2921" y="2853"/>
                  </a:lnTo>
                  <a:lnTo>
                    <a:pt x="2985" y="2781"/>
                  </a:lnTo>
                  <a:lnTo>
                    <a:pt x="3044" y="2706"/>
                  </a:lnTo>
                  <a:lnTo>
                    <a:pt x="3098" y="2627"/>
                  </a:lnTo>
                  <a:lnTo>
                    <a:pt x="3148" y="2544"/>
                  </a:lnTo>
                  <a:lnTo>
                    <a:pt x="3192" y="2458"/>
                  </a:lnTo>
                  <a:lnTo>
                    <a:pt x="3231" y="2370"/>
                  </a:lnTo>
                  <a:lnTo>
                    <a:pt x="3265" y="2278"/>
                  </a:lnTo>
                  <a:lnTo>
                    <a:pt x="3293" y="2183"/>
                  </a:lnTo>
                  <a:lnTo>
                    <a:pt x="3316" y="2087"/>
                  </a:lnTo>
                  <a:lnTo>
                    <a:pt x="3332" y="1989"/>
                  </a:lnTo>
                  <a:lnTo>
                    <a:pt x="3341" y="1888"/>
                  </a:lnTo>
                  <a:lnTo>
                    <a:pt x="3345" y="1785"/>
                  </a:lnTo>
                  <a:lnTo>
                    <a:pt x="3341" y="1684"/>
                  </a:lnTo>
                  <a:lnTo>
                    <a:pt x="3332" y="1582"/>
                  </a:lnTo>
                  <a:lnTo>
                    <a:pt x="3316" y="1484"/>
                  </a:lnTo>
                  <a:lnTo>
                    <a:pt x="3293" y="1387"/>
                  </a:lnTo>
                  <a:lnTo>
                    <a:pt x="3265" y="1293"/>
                  </a:lnTo>
                  <a:lnTo>
                    <a:pt x="3231" y="1202"/>
                  </a:lnTo>
                  <a:lnTo>
                    <a:pt x="3192" y="1113"/>
                  </a:lnTo>
                  <a:lnTo>
                    <a:pt x="3148" y="1027"/>
                  </a:lnTo>
                  <a:lnTo>
                    <a:pt x="3098" y="944"/>
                  </a:lnTo>
                  <a:lnTo>
                    <a:pt x="3044" y="866"/>
                  </a:lnTo>
                  <a:lnTo>
                    <a:pt x="2985" y="789"/>
                  </a:lnTo>
                  <a:lnTo>
                    <a:pt x="2921" y="718"/>
                  </a:lnTo>
                  <a:lnTo>
                    <a:pt x="2854" y="650"/>
                  </a:lnTo>
                  <a:lnTo>
                    <a:pt x="2782" y="586"/>
                  </a:lnTo>
                  <a:lnTo>
                    <a:pt x="2707" y="527"/>
                  </a:lnTo>
                  <a:lnTo>
                    <a:pt x="2627" y="473"/>
                  </a:lnTo>
                  <a:lnTo>
                    <a:pt x="2544" y="424"/>
                  </a:lnTo>
                  <a:lnTo>
                    <a:pt x="2458" y="379"/>
                  </a:lnTo>
                  <a:lnTo>
                    <a:pt x="2369" y="340"/>
                  </a:lnTo>
                  <a:lnTo>
                    <a:pt x="2278" y="306"/>
                  </a:lnTo>
                  <a:lnTo>
                    <a:pt x="2184" y="278"/>
                  </a:lnTo>
                  <a:lnTo>
                    <a:pt x="2087" y="256"/>
                  </a:lnTo>
                  <a:lnTo>
                    <a:pt x="1989" y="239"/>
                  </a:lnTo>
                  <a:lnTo>
                    <a:pt x="1887" y="230"/>
                  </a:lnTo>
                  <a:lnTo>
                    <a:pt x="1786" y="226"/>
                  </a:lnTo>
                  <a:close/>
                  <a:moveTo>
                    <a:pt x="1786" y="0"/>
                  </a:moveTo>
                  <a:lnTo>
                    <a:pt x="1894" y="4"/>
                  </a:lnTo>
                  <a:lnTo>
                    <a:pt x="2001" y="14"/>
                  </a:lnTo>
                  <a:lnTo>
                    <a:pt x="2107" y="29"/>
                  </a:lnTo>
                  <a:lnTo>
                    <a:pt x="2209" y="51"/>
                  </a:lnTo>
                  <a:lnTo>
                    <a:pt x="2311" y="79"/>
                  </a:lnTo>
                  <a:lnTo>
                    <a:pt x="2409" y="112"/>
                  </a:lnTo>
                  <a:lnTo>
                    <a:pt x="2504" y="151"/>
                  </a:lnTo>
                  <a:lnTo>
                    <a:pt x="2597" y="195"/>
                  </a:lnTo>
                  <a:lnTo>
                    <a:pt x="2687" y="244"/>
                  </a:lnTo>
                  <a:lnTo>
                    <a:pt x="2773" y="298"/>
                  </a:lnTo>
                  <a:lnTo>
                    <a:pt x="2856" y="357"/>
                  </a:lnTo>
                  <a:lnTo>
                    <a:pt x="2936" y="420"/>
                  </a:lnTo>
                  <a:lnTo>
                    <a:pt x="3012" y="488"/>
                  </a:lnTo>
                  <a:lnTo>
                    <a:pt x="3084" y="560"/>
                  </a:lnTo>
                  <a:lnTo>
                    <a:pt x="3152" y="635"/>
                  </a:lnTo>
                  <a:lnTo>
                    <a:pt x="3215" y="715"/>
                  </a:lnTo>
                  <a:lnTo>
                    <a:pt x="3273" y="798"/>
                  </a:lnTo>
                  <a:lnTo>
                    <a:pt x="3327" y="884"/>
                  </a:lnTo>
                  <a:lnTo>
                    <a:pt x="3376" y="975"/>
                  </a:lnTo>
                  <a:lnTo>
                    <a:pt x="3421" y="1067"/>
                  </a:lnTo>
                  <a:lnTo>
                    <a:pt x="3459" y="1162"/>
                  </a:lnTo>
                  <a:lnTo>
                    <a:pt x="3493" y="1260"/>
                  </a:lnTo>
                  <a:lnTo>
                    <a:pt x="3520" y="1362"/>
                  </a:lnTo>
                  <a:lnTo>
                    <a:pt x="3542" y="1464"/>
                  </a:lnTo>
                  <a:lnTo>
                    <a:pt x="3559" y="1570"/>
                  </a:lnTo>
                  <a:lnTo>
                    <a:pt x="3567" y="1677"/>
                  </a:lnTo>
                  <a:lnTo>
                    <a:pt x="3571" y="1785"/>
                  </a:lnTo>
                  <a:lnTo>
                    <a:pt x="3567" y="1894"/>
                  </a:lnTo>
                  <a:lnTo>
                    <a:pt x="3559" y="2001"/>
                  </a:lnTo>
                  <a:lnTo>
                    <a:pt x="3542" y="2107"/>
                  </a:lnTo>
                  <a:lnTo>
                    <a:pt x="3520" y="2210"/>
                  </a:lnTo>
                  <a:lnTo>
                    <a:pt x="3493" y="2310"/>
                  </a:lnTo>
                  <a:lnTo>
                    <a:pt x="3459" y="2408"/>
                  </a:lnTo>
                  <a:lnTo>
                    <a:pt x="3421" y="2504"/>
                  </a:lnTo>
                  <a:lnTo>
                    <a:pt x="3376" y="2597"/>
                  </a:lnTo>
                  <a:lnTo>
                    <a:pt x="3327" y="2686"/>
                  </a:lnTo>
                  <a:lnTo>
                    <a:pt x="3273" y="2774"/>
                  </a:lnTo>
                  <a:lnTo>
                    <a:pt x="3215" y="2856"/>
                  </a:lnTo>
                  <a:lnTo>
                    <a:pt x="3152" y="2936"/>
                  </a:lnTo>
                  <a:lnTo>
                    <a:pt x="3084" y="3011"/>
                  </a:lnTo>
                  <a:lnTo>
                    <a:pt x="3012" y="3083"/>
                  </a:lnTo>
                  <a:lnTo>
                    <a:pt x="2936" y="3151"/>
                  </a:lnTo>
                  <a:lnTo>
                    <a:pt x="2856" y="3214"/>
                  </a:lnTo>
                  <a:lnTo>
                    <a:pt x="2773" y="3273"/>
                  </a:lnTo>
                  <a:lnTo>
                    <a:pt x="2687" y="3328"/>
                  </a:lnTo>
                  <a:lnTo>
                    <a:pt x="2597" y="3377"/>
                  </a:lnTo>
                  <a:lnTo>
                    <a:pt x="2504" y="3420"/>
                  </a:lnTo>
                  <a:lnTo>
                    <a:pt x="2409" y="3460"/>
                  </a:lnTo>
                  <a:lnTo>
                    <a:pt x="2311" y="3492"/>
                  </a:lnTo>
                  <a:lnTo>
                    <a:pt x="2209" y="3521"/>
                  </a:lnTo>
                  <a:lnTo>
                    <a:pt x="2107" y="3543"/>
                  </a:lnTo>
                  <a:lnTo>
                    <a:pt x="2001" y="3558"/>
                  </a:lnTo>
                  <a:lnTo>
                    <a:pt x="1894" y="3568"/>
                  </a:lnTo>
                  <a:lnTo>
                    <a:pt x="1786" y="3571"/>
                  </a:lnTo>
                  <a:lnTo>
                    <a:pt x="1677" y="3568"/>
                  </a:lnTo>
                  <a:lnTo>
                    <a:pt x="1570" y="3558"/>
                  </a:lnTo>
                  <a:lnTo>
                    <a:pt x="1464" y="3543"/>
                  </a:lnTo>
                  <a:lnTo>
                    <a:pt x="1361" y="3521"/>
                  </a:lnTo>
                  <a:lnTo>
                    <a:pt x="1261" y="3492"/>
                  </a:lnTo>
                  <a:lnTo>
                    <a:pt x="1163" y="3460"/>
                  </a:lnTo>
                  <a:lnTo>
                    <a:pt x="1067" y="3420"/>
                  </a:lnTo>
                  <a:lnTo>
                    <a:pt x="974" y="3377"/>
                  </a:lnTo>
                  <a:lnTo>
                    <a:pt x="885" y="3328"/>
                  </a:lnTo>
                  <a:lnTo>
                    <a:pt x="797" y="3273"/>
                  </a:lnTo>
                  <a:lnTo>
                    <a:pt x="715" y="3214"/>
                  </a:lnTo>
                  <a:lnTo>
                    <a:pt x="635" y="3151"/>
                  </a:lnTo>
                  <a:lnTo>
                    <a:pt x="560" y="3083"/>
                  </a:lnTo>
                  <a:lnTo>
                    <a:pt x="488" y="3011"/>
                  </a:lnTo>
                  <a:lnTo>
                    <a:pt x="420" y="2936"/>
                  </a:lnTo>
                  <a:lnTo>
                    <a:pt x="357" y="2856"/>
                  </a:lnTo>
                  <a:lnTo>
                    <a:pt x="298" y="2774"/>
                  </a:lnTo>
                  <a:lnTo>
                    <a:pt x="243" y="2686"/>
                  </a:lnTo>
                  <a:lnTo>
                    <a:pt x="194" y="2597"/>
                  </a:lnTo>
                  <a:lnTo>
                    <a:pt x="151" y="2504"/>
                  </a:lnTo>
                  <a:lnTo>
                    <a:pt x="111" y="2408"/>
                  </a:lnTo>
                  <a:lnTo>
                    <a:pt x="79" y="2310"/>
                  </a:lnTo>
                  <a:lnTo>
                    <a:pt x="50" y="2210"/>
                  </a:lnTo>
                  <a:lnTo>
                    <a:pt x="28" y="2107"/>
                  </a:lnTo>
                  <a:lnTo>
                    <a:pt x="13" y="2001"/>
                  </a:lnTo>
                  <a:lnTo>
                    <a:pt x="3" y="1894"/>
                  </a:lnTo>
                  <a:lnTo>
                    <a:pt x="0" y="1785"/>
                  </a:lnTo>
                  <a:lnTo>
                    <a:pt x="3" y="1677"/>
                  </a:lnTo>
                  <a:lnTo>
                    <a:pt x="13" y="1570"/>
                  </a:lnTo>
                  <a:lnTo>
                    <a:pt x="28" y="1464"/>
                  </a:lnTo>
                  <a:lnTo>
                    <a:pt x="50" y="1362"/>
                  </a:lnTo>
                  <a:lnTo>
                    <a:pt x="79" y="1260"/>
                  </a:lnTo>
                  <a:lnTo>
                    <a:pt x="111" y="1162"/>
                  </a:lnTo>
                  <a:lnTo>
                    <a:pt x="151" y="1067"/>
                  </a:lnTo>
                  <a:lnTo>
                    <a:pt x="194" y="975"/>
                  </a:lnTo>
                  <a:lnTo>
                    <a:pt x="243" y="884"/>
                  </a:lnTo>
                  <a:lnTo>
                    <a:pt x="298" y="798"/>
                  </a:lnTo>
                  <a:lnTo>
                    <a:pt x="357" y="715"/>
                  </a:lnTo>
                  <a:lnTo>
                    <a:pt x="420" y="635"/>
                  </a:lnTo>
                  <a:lnTo>
                    <a:pt x="488" y="560"/>
                  </a:lnTo>
                  <a:lnTo>
                    <a:pt x="560" y="488"/>
                  </a:lnTo>
                  <a:lnTo>
                    <a:pt x="635" y="420"/>
                  </a:lnTo>
                  <a:lnTo>
                    <a:pt x="715" y="357"/>
                  </a:lnTo>
                  <a:lnTo>
                    <a:pt x="797" y="298"/>
                  </a:lnTo>
                  <a:lnTo>
                    <a:pt x="885" y="244"/>
                  </a:lnTo>
                  <a:lnTo>
                    <a:pt x="974" y="195"/>
                  </a:lnTo>
                  <a:lnTo>
                    <a:pt x="1067" y="151"/>
                  </a:lnTo>
                  <a:lnTo>
                    <a:pt x="1163" y="112"/>
                  </a:lnTo>
                  <a:lnTo>
                    <a:pt x="1261" y="79"/>
                  </a:lnTo>
                  <a:lnTo>
                    <a:pt x="1361" y="51"/>
                  </a:lnTo>
                  <a:lnTo>
                    <a:pt x="1464" y="29"/>
                  </a:lnTo>
                  <a:lnTo>
                    <a:pt x="1570" y="14"/>
                  </a:lnTo>
                  <a:lnTo>
                    <a:pt x="1677" y="4"/>
                  </a:lnTo>
                  <a:lnTo>
                    <a:pt x="17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p:nvSpPr>
          <p:spPr bwMode="auto">
            <a:xfrm>
              <a:off x="-3536950" y="2176463"/>
              <a:ext cx="330200" cy="252413"/>
            </a:xfrm>
            <a:custGeom>
              <a:avLst/>
              <a:gdLst>
                <a:gd name="T0" fmla="*/ 685 w 1867"/>
                <a:gd name="T1" fmla="*/ 0 h 1435"/>
                <a:gd name="T2" fmla="*/ 1153 w 1867"/>
                <a:gd name="T3" fmla="*/ 0 h 1435"/>
                <a:gd name="T4" fmla="*/ 1633 w 1867"/>
                <a:gd name="T5" fmla="*/ 480 h 1435"/>
                <a:gd name="T6" fmla="*/ 1867 w 1867"/>
                <a:gd name="T7" fmla="*/ 714 h 1435"/>
                <a:gd name="T8" fmla="*/ 1867 w 1867"/>
                <a:gd name="T9" fmla="*/ 714 h 1435"/>
                <a:gd name="T10" fmla="*/ 1867 w 1867"/>
                <a:gd name="T11" fmla="*/ 715 h 1435"/>
                <a:gd name="T12" fmla="*/ 1633 w 1867"/>
                <a:gd name="T13" fmla="*/ 949 h 1435"/>
                <a:gd name="T14" fmla="*/ 1633 w 1867"/>
                <a:gd name="T15" fmla="*/ 949 h 1435"/>
                <a:gd name="T16" fmla="*/ 1147 w 1867"/>
                <a:gd name="T17" fmla="*/ 1435 h 1435"/>
                <a:gd name="T18" fmla="*/ 679 w 1867"/>
                <a:gd name="T19" fmla="*/ 1435 h 1435"/>
                <a:gd name="T20" fmla="*/ 1209 w 1867"/>
                <a:gd name="T21" fmla="*/ 904 h 1435"/>
                <a:gd name="T22" fmla="*/ 0 w 1867"/>
                <a:gd name="T23" fmla="*/ 904 h 1435"/>
                <a:gd name="T24" fmla="*/ 0 w 1867"/>
                <a:gd name="T25" fmla="*/ 559 h 1435"/>
                <a:gd name="T26" fmla="*/ 1244 w 1867"/>
                <a:gd name="T27" fmla="*/ 559 h 1435"/>
                <a:gd name="T28" fmla="*/ 685 w 1867"/>
                <a:gd name="T29" fmla="*/ 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7" h="1435">
                  <a:moveTo>
                    <a:pt x="685" y="0"/>
                  </a:moveTo>
                  <a:lnTo>
                    <a:pt x="1153" y="0"/>
                  </a:lnTo>
                  <a:lnTo>
                    <a:pt x="1633" y="480"/>
                  </a:lnTo>
                  <a:lnTo>
                    <a:pt x="1867" y="714"/>
                  </a:lnTo>
                  <a:lnTo>
                    <a:pt x="1867" y="714"/>
                  </a:lnTo>
                  <a:lnTo>
                    <a:pt x="1867" y="715"/>
                  </a:lnTo>
                  <a:lnTo>
                    <a:pt x="1633" y="949"/>
                  </a:lnTo>
                  <a:lnTo>
                    <a:pt x="1633" y="949"/>
                  </a:lnTo>
                  <a:lnTo>
                    <a:pt x="1147" y="1435"/>
                  </a:lnTo>
                  <a:lnTo>
                    <a:pt x="679" y="1435"/>
                  </a:lnTo>
                  <a:lnTo>
                    <a:pt x="1209" y="904"/>
                  </a:lnTo>
                  <a:lnTo>
                    <a:pt x="0" y="904"/>
                  </a:lnTo>
                  <a:lnTo>
                    <a:pt x="0" y="559"/>
                  </a:lnTo>
                  <a:lnTo>
                    <a:pt x="1244" y="559"/>
                  </a:lnTo>
                  <a:lnTo>
                    <a:pt x="6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9" name="Rectangle 48">
            <a:extLst>
              <a:ext uri="{FF2B5EF4-FFF2-40B4-BE49-F238E27FC236}">
                <a16:creationId xmlns="" xmlns:a16="http://schemas.microsoft.com/office/drawing/2014/main" id="{26FEF832-22EF-4EA2-95BC-78DA5ECC291D}"/>
              </a:ext>
            </a:extLst>
          </p:cNvPr>
          <p:cNvSpPr/>
          <p:nvPr/>
        </p:nvSpPr>
        <p:spPr bwMode="auto">
          <a:xfrm>
            <a:off x="6562725" y="8025896"/>
            <a:ext cx="2824458" cy="914400"/>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it-IT" dirty="0">
                <a:gradFill>
                  <a:gsLst>
                    <a:gs pos="0">
                      <a:srgbClr val="FFFFFF"/>
                    </a:gs>
                    <a:gs pos="100000">
                      <a:srgbClr val="FFFFFF"/>
                    </a:gs>
                  </a:gsLst>
                  <a:lin ang="5400000" scaled="0"/>
                </a:gradFill>
                <a:ea typeface="Segoe UI" pitchFamily="34" charset="0"/>
                <a:cs typeface="Segoe UI" pitchFamily="34" charset="0"/>
              </a:rPr>
              <a:t>Partner to update with your customer call to action and delete text box</a:t>
            </a:r>
          </a:p>
        </p:txBody>
      </p:sp>
      <p:sp>
        <p:nvSpPr>
          <p:cNvPr id="61" name="Rectangle 60">
            <a:extLst>
              <a:ext uri="{FF2B5EF4-FFF2-40B4-BE49-F238E27FC236}">
                <a16:creationId xmlns="" xmlns:a16="http://schemas.microsoft.com/office/drawing/2014/main" id="{167449CE-76A3-41AA-892C-357E98EB0836}"/>
              </a:ext>
            </a:extLst>
          </p:cNvPr>
          <p:cNvSpPr/>
          <p:nvPr/>
        </p:nvSpPr>
        <p:spPr bwMode="auto">
          <a:xfrm>
            <a:off x="6562725" y="6879661"/>
            <a:ext cx="2824458" cy="914400"/>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it-IT" dirty="0">
                <a:gradFill>
                  <a:gsLst>
                    <a:gs pos="0">
                      <a:srgbClr val="FFFFFF"/>
                    </a:gs>
                    <a:gs pos="100000">
                      <a:srgbClr val="FFFFFF"/>
                    </a:gs>
                  </a:gsLst>
                  <a:lin ang="5400000" scaled="0"/>
                </a:gradFill>
                <a:ea typeface="Segoe UI" pitchFamily="34" charset="0"/>
                <a:cs typeface="Segoe UI" pitchFamily="34" charset="0"/>
              </a:rPr>
              <a:t>Partner to add your logo and story here and delet this text box</a:t>
            </a:r>
          </a:p>
        </p:txBody>
      </p:sp>
      <p:sp>
        <p:nvSpPr>
          <p:cNvPr id="83" name="Rectangle 82">
            <a:extLst>
              <a:ext uri="{FF2B5EF4-FFF2-40B4-BE49-F238E27FC236}">
                <a16:creationId xmlns="" xmlns:a16="http://schemas.microsoft.com/office/drawing/2014/main" id="{9F98BC4A-6B12-4333-A888-2EC75A3E8DA6}"/>
              </a:ext>
            </a:extLst>
          </p:cNvPr>
          <p:cNvSpPr/>
          <p:nvPr/>
        </p:nvSpPr>
        <p:spPr bwMode="auto">
          <a:xfrm>
            <a:off x="3476846" y="2579154"/>
            <a:ext cx="3107221" cy="46628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it-IT" sz="1200" dirty="0">
                <a:gradFill>
                  <a:gsLst>
                    <a:gs pos="0">
                      <a:srgbClr val="FFFFFF"/>
                    </a:gs>
                    <a:gs pos="100000">
                      <a:srgbClr val="FFFFFF"/>
                    </a:gs>
                  </a:gsLst>
                  <a:lin ang="5400000" scaled="0"/>
                </a:gradFill>
                <a:ea typeface="Segoe UI" pitchFamily="34" charset="0"/>
                <a:cs typeface="Segoe UI" pitchFamily="34" charset="0"/>
              </a:rPr>
              <a:t>Partner to update with preferred devices and delete this text box</a:t>
            </a:r>
          </a:p>
        </p:txBody>
      </p:sp>
      <p:cxnSp>
        <p:nvCxnSpPr>
          <p:cNvPr id="41" name="Straight Connector 40">
            <a:extLst>
              <a:ext uri="{FF2B5EF4-FFF2-40B4-BE49-F238E27FC236}">
                <a16:creationId xmlns="" xmlns:a16="http://schemas.microsoft.com/office/drawing/2014/main" id="{3DF0DE67-C7E1-49BE-A4C2-7229B7605CC1}"/>
              </a:ext>
            </a:extLst>
          </p:cNvPr>
          <p:cNvCxnSpPr/>
          <p:nvPr/>
        </p:nvCxnSpPr>
        <p:spPr>
          <a:xfrm>
            <a:off x="255897" y="6600523"/>
            <a:ext cx="6328171" cy="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00480DEA-C6E0-4442-BBE7-38D8E87A16BC}"/>
              </a:ext>
            </a:extLst>
          </p:cNvPr>
          <p:cNvSpPr txBox="1"/>
          <p:nvPr/>
        </p:nvSpPr>
        <p:spPr>
          <a:xfrm>
            <a:off x="306638" y="5546248"/>
            <a:ext cx="6337050" cy="738664"/>
          </a:xfrm>
          <a:prstGeom prst="rect">
            <a:avLst/>
          </a:prstGeom>
          <a:noFill/>
        </p:spPr>
        <p:txBody>
          <a:bodyPr wrap="square" lIns="0" tIns="0" rIns="0" bIns="0" rtlCol="0" anchor="t">
            <a:spAutoFit/>
          </a:bodyPr>
          <a:lstStyle/>
          <a:p>
            <a:r>
              <a:rPr lang="it-IT" sz="1200" dirty="0"/>
              <a:t>In qualità di Microsoft Certified Partner, abbiamo l'esperienza e la competenza per aiutare </a:t>
            </a:r>
            <a:r>
              <a:rPr lang="it-IT" sz="1200" dirty="0" smtClean="0"/>
              <a:t/>
            </a:r>
            <a:br>
              <a:rPr lang="it-IT" sz="1200" dirty="0" smtClean="0"/>
            </a:br>
            <a:r>
              <a:rPr lang="it-IT" sz="1200" dirty="0" smtClean="0"/>
              <a:t>le </a:t>
            </a:r>
            <a:r>
              <a:rPr lang="it-IT" sz="1200" dirty="0"/>
              <a:t>aziende come la tua a sviluppare, migliorare e attuare strategie tecnologiche che aiuteranno i tuoi dipendenti a essere più produttivi e a garantire il giusto livello di </a:t>
            </a:r>
            <a:r>
              <a:rPr lang="it-IT" sz="1200" dirty="0" smtClean="0"/>
              <a:t>sicurezza </a:t>
            </a:r>
            <a:r>
              <a:rPr lang="it-IT" sz="1200" dirty="0"/>
              <a:t>e controlli </a:t>
            </a:r>
            <a:r>
              <a:rPr lang="it-IT" sz="1200" dirty="0" smtClean="0"/>
              <a:t/>
            </a:r>
            <a:br>
              <a:rPr lang="it-IT" sz="1200" dirty="0" smtClean="0"/>
            </a:br>
            <a:r>
              <a:rPr lang="it-IT" sz="1200" dirty="0" smtClean="0"/>
              <a:t>di </a:t>
            </a:r>
            <a:r>
              <a:rPr lang="it-IT" sz="1200" dirty="0"/>
              <a:t>gestione.</a:t>
            </a:r>
          </a:p>
        </p:txBody>
      </p:sp>
      <p:sp>
        <p:nvSpPr>
          <p:cNvPr id="43" name="Rectangle 42">
            <a:extLst>
              <a:ext uri="{FF2B5EF4-FFF2-40B4-BE49-F238E27FC236}">
                <a16:creationId xmlns="" xmlns:a16="http://schemas.microsoft.com/office/drawing/2014/main" id="{7FC39E8D-FC94-4683-A935-4D75C50CE3C9}"/>
              </a:ext>
            </a:extLst>
          </p:cNvPr>
          <p:cNvSpPr/>
          <p:nvPr/>
        </p:nvSpPr>
        <p:spPr bwMode="auto">
          <a:xfrm>
            <a:off x="247840" y="2579154"/>
            <a:ext cx="3147899" cy="46628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it-IT" sz="1200" dirty="0">
                <a:gradFill>
                  <a:gsLst>
                    <a:gs pos="0">
                      <a:srgbClr val="FFFFFF"/>
                    </a:gs>
                    <a:gs pos="100000">
                      <a:srgbClr val="FFFFFF"/>
                    </a:gs>
                  </a:gsLst>
                  <a:lin ang="5400000" scaled="0"/>
                </a:gradFill>
                <a:ea typeface="Segoe UI" pitchFamily="34" charset="0"/>
                <a:cs typeface="Segoe UI" pitchFamily="34" charset="0"/>
              </a:rPr>
              <a:t>Partner to update with preferred devices and delete this text box</a:t>
            </a:r>
          </a:p>
        </p:txBody>
      </p:sp>
      <p:sp>
        <p:nvSpPr>
          <p:cNvPr id="46" name="Rectangle 45">
            <a:extLst>
              <a:ext uri="{FF2B5EF4-FFF2-40B4-BE49-F238E27FC236}">
                <a16:creationId xmlns="" xmlns:a16="http://schemas.microsoft.com/office/drawing/2014/main" id="{95C8289E-F447-454E-BE0E-28BC67FD90CD}"/>
              </a:ext>
            </a:extLst>
          </p:cNvPr>
          <p:cNvSpPr/>
          <p:nvPr/>
        </p:nvSpPr>
        <p:spPr bwMode="auto">
          <a:xfrm>
            <a:off x="3468765" y="4580744"/>
            <a:ext cx="3107221" cy="46628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it-IT" sz="1200" dirty="0">
                <a:gradFill>
                  <a:gsLst>
                    <a:gs pos="0">
                      <a:srgbClr val="FFFFFF"/>
                    </a:gs>
                    <a:gs pos="100000">
                      <a:srgbClr val="FFFFFF"/>
                    </a:gs>
                  </a:gsLst>
                  <a:lin ang="5400000" scaled="0"/>
                </a:gradFill>
                <a:ea typeface="Segoe UI" pitchFamily="34" charset="0"/>
                <a:cs typeface="Segoe UI" pitchFamily="34" charset="0"/>
              </a:rPr>
              <a:t>Partner to update with preferred devices and delete this text box</a:t>
            </a:r>
          </a:p>
        </p:txBody>
      </p:sp>
      <p:sp>
        <p:nvSpPr>
          <p:cNvPr id="50" name="Rectangle 49">
            <a:extLst>
              <a:ext uri="{FF2B5EF4-FFF2-40B4-BE49-F238E27FC236}">
                <a16:creationId xmlns="" xmlns:a16="http://schemas.microsoft.com/office/drawing/2014/main" id="{22FD60F8-4651-4643-856F-D548F48AD910}"/>
              </a:ext>
            </a:extLst>
          </p:cNvPr>
          <p:cNvSpPr/>
          <p:nvPr/>
        </p:nvSpPr>
        <p:spPr bwMode="auto">
          <a:xfrm>
            <a:off x="247841" y="4580744"/>
            <a:ext cx="3139818" cy="46628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it-IT" sz="1200" dirty="0">
                <a:gradFill>
                  <a:gsLst>
                    <a:gs pos="0">
                      <a:srgbClr val="FFFFFF"/>
                    </a:gs>
                    <a:gs pos="100000">
                      <a:srgbClr val="FFFFFF"/>
                    </a:gs>
                  </a:gsLst>
                  <a:lin ang="5400000" scaled="0"/>
                </a:gradFill>
                <a:ea typeface="Segoe UI" pitchFamily="34" charset="0"/>
                <a:cs typeface="Segoe UI" pitchFamily="34" charset="0"/>
              </a:rPr>
              <a:t>Partner to update with preferred devices and delete this text box</a:t>
            </a:r>
          </a:p>
        </p:txBody>
      </p:sp>
    </p:spTree>
    <p:extLst>
      <p:ext uri="{BB962C8B-B14F-4D97-AF65-F5344CB8AC3E}">
        <p14:creationId xmlns:p14="http://schemas.microsoft.com/office/powerpoint/2010/main" val="184812553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2_Windows 10 Brand Template 16x9">
  <a:themeElements>
    <a:clrScheme name="AYB">
      <a:dk1>
        <a:srgbClr val="505050"/>
      </a:dk1>
      <a:lt1>
        <a:sysClr val="window" lastClr="FFFFFF"/>
      </a:lt1>
      <a:dk2>
        <a:srgbClr val="44546A"/>
      </a:dk2>
      <a:lt2>
        <a:srgbClr val="E7E6E6"/>
      </a:lt2>
      <a:accent1>
        <a:srgbClr val="0078D7"/>
      </a:accent1>
      <a:accent2>
        <a:srgbClr val="00B050"/>
      </a:accent2>
      <a:accent3>
        <a:srgbClr val="008272"/>
      </a:accent3>
      <a:accent4>
        <a:srgbClr val="00AEEF"/>
      </a:accent4>
      <a:accent5>
        <a:srgbClr val="0054A6"/>
      </a:accent5>
      <a:accent6>
        <a:srgbClr val="2C973E"/>
      </a:accent6>
      <a:hlink>
        <a:srgbClr val="0563C1"/>
      </a:hlink>
      <a:folHlink>
        <a:srgbClr val="954F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FD425C35-B058-4CFD-9184-11AE0751879F}" vid="{C12E7965-FA63-4980-B27D-8E088AD585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c0038cac-972e-4262-9dc6-a53ba4ce711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70D1BCD6F43D44F933033D97AAD65A2" ma:contentTypeVersion="7" ma:contentTypeDescription="Creare un nuovo documento." ma:contentTypeScope="" ma:versionID="62f81f99dbe8e1069ed3f840ae669696">
  <xsd:schema xmlns:xsd="http://www.w3.org/2001/XMLSchema" xmlns:xs="http://www.w3.org/2001/XMLSchema" xmlns:p="http://schemas.microsoft.com/office/2006/metadata/properties" xmlns:ns2="c0038cac-972e-4262-9dc6-a53ba4ce711b" xmlns:ns3="95079f09-50e8-482c-9230-d44f34515c3b" targetNamespace="http://schemas.microsoft.com/office/2006/metadata/properties" ma:root="true" ma:fieldsID="a3f0a5ce3ca5782b8c9ae04fd415e370" ns2:_="" ns3:_="">
    <xsd:import namespace="c0038cac-972e-4262-9dc6-a53ba4ce711b"/>
    <xsd:import namespace="95079f09-50e8-482c-9230-d44f34515c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38cac-972e-4262-9dc6-a53ba4ce71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fals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079f09-50e8-482c-9230-d44f34515c3b"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385fb40-52d4-4fae-9c5b-3e8ff8a5878e" ContentTypeId="0x0101000E4CB7077FEE4FF7AE86D4A500EEC780030016C849C62B10EB41ACA8C7EEDEF40BB2"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E89F33A-B989-46EE-A9FF-83CF1829FB9F}">
  <ds:schemaRefs>
    <ds:schemaRef ds:uri="http://schemas.microsoft.com/office/2006/documentManagement/types"/>
    <ds:schemaRef ds:uri="http://purl.org/dc/elements/1.1/"/>
    <ds:schemaRef ds:uri="http://schemas.microsoft.com/office/infopath/2007/PartnerControls"/>
    <ds:schemaRef ds:uri="b618e6b4-47fe-42e5-aeb1-b3107e5af189"/>
    <ds:schemaRef ds:uri="http://schemas.microsoft.com/office/2006/metadata/properties"/>
    <ds:schemaRef ds:uri="http://purl.org/dc/terms/"/>
    <ds:schemaRef ds:uri="http://schemas.microsoft.com/sharepoint/v3"/>
    <ds:schemaRef ds:uri="http://purl.org/dc/dcmitype/"/>
    <ds:schemaRef ds:uri="http://schemas.openxmlformats.org/package/2006/metadata/core-properties"/>
    <ds:schemaRef ds:uri="230E9DF3-BE65-4C73-A93B-D1236EBD677E"/>
    <ds:schemaRef ds:uri="230e9df3-be65-4c73-a93b-d1236ebd677e"/>
    <ds:schemaRef ds:uri="http://www.w3.org/XML/1998/namespace"/>
  </ds:schemaRefs>
</ds:datastoreItem>
</file>

<file path=customXml/itemProps2.xml><?xml version="1.0" encoding="utf-8"?>
<ds:datastoreItem xmlns:ds="http://schemas.openxmlformats.org/officeDocument/2006/customXml" ds:itemID="{227BAAB3-1FA8-4E2F-85C6-75734C367173}">
  <ds:schemaRefs>
    <ds:schemaRef ds:uri="http://schemas.microsoft.com/sharepoint/v3/contenttype/forms"/>
  </ds:schemaRefs>
</ds:datastoreItem>
</file>

<file path=customXml/itemProps3.xml><?xml version="1.0" encoding="utf-8"?>
<ds:datastoreItem xmlns:ds="http://schemas.openxmlformats.org/officeDocument/2006/customXml" ds:itemID="{BBBAA2B4-D477-4CDB-A90F-76E5A1D2817C}"/>
</file>

<file path=customXml/itemProps4.xml><?xml version="1.0" encoding="utf-8"?>
<ds:datastoreItem xmlns:ds="http://schemas.openxmlformats.org/officeDocument/2006/customXml" ds:itemID="{0EFE5A78-6F7C-48B6-BB18-A5FF0C884F73}">
  <ds:schemaRefs>
    <ds:schemaRef ds:uri="Microsoft.SharePoint.Taxonomy.ContentTypeSync"/>
  </ds:schemaRefs>
</ds:datastoreItem>
</file>

<file path=customXml/itemProps5.xml><?xml version="1.0" encoding="utf-8"?>
<ds:datastoreItem xmlns:ds="http://schemas.openxmlformats.org/officeDocument/2006/customXml" ds:itemID="{57C34B38-247B-4891-B640-166F39BFA91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298</Words>
  <Application>Microsoft Office PowerPoint</Application>
  <PresentationFormat>Letter Paper (8.5x11 in)</PresentationFormat>
  <Paragraphs>44</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Segoe UI</vt:lpstr>
      <vt:lpstr>Segoe UI Light</vt:lpstr>
      <vt:lpstr>Segoe UI Semibold</vt:lpstr>
      <vt:lpstr>Segoe UI Semilight</vt:lpstr>
      <vt:lpstr>12_Windows 10 Brand Template 16x9</vt:lpstr>
      <vt:lpstr>PowerPoint Presentation</vt:lpstr>
      <vt:lpstr>Scegli un desktop moderno con Microsoft 365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 Campaign Customer Flyer - Microsoft 365</dc:title>
  <dc:creator/>
  <cp:keywords/>
  <cp:lastModifiedBy/>
  <cp:revision>28</cp:revision>
  <cp:lastPrinted>2018-10-12T06:20:52Z</cp:lastPrinted>
  <dcterms:created xsi:type="dcterms:W3CDTF">2017-04-24T15:14:37Z</dcterms:created>
  <dcterms:modified xsi:type="dcterms:W3CDTF">2019-01-04T14:32:14Z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0x010100370D1BCD6F43D44F933033D97AAD65A2</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v-baspea@microsoft.com</vt:lpwstr>
  </property>
  <property fmtid="{D5CDD505-2E9C-101B-9397-08002B2CF9AE}" pid="6" name="MSIP_Label_f42aa342-8706-4288-bd11-ebb85995028c_SetDate">
    <vt:lpwstr>2017-11-02T21:01:16.5297781Z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_dlc_DocIdItemGuid">
    <vt:lpwstr>33dffb0c-7921-42c2-a505-4e149aef519f</vt:lpwstr>
  </property>
  <property fmtid="{D5CDD505-2E9C-101B-9397-08002B2CF9AE}" pid="12" name="of67e5d4b76f4a9db8769983fda9cec0">
    <vt:lpwstr/>
  </property>
  <property fmtid="{D5CDD505-2E9C-101B-9397-08002B2CF9AE}" pid="13" name="TaxKeyword">
    <vt:lpwstr/>
  </property>
  <property fmtid="{D5CDD505-2E9C-101B-9397-08002B2CF9AE}" pid="14" name="NewsType">
    <vt:lpwstr/>
  </property>
  <property fmtid="{D5CDD505-2E9C-101B-9397-08002B2CF9AE}" pid="15" name="_dlc_policyId">
    <vt:lpwstr/>
  </property>
  <property fmtid="{D5CDD505-2E9C-101B-9397-08002B2CF9AE}" pid="16" name="Region">
    <vt:lpwstr/>
  </property>
  <property fmtid="{D5CDD505-2E9C-101B-9397-08002B2CF9AE}" pid="17" name="Confidentiality">
    <vt:lpwstr>38;#customer ready|8986c41d-21c5-4f8f-8a12-ea4625b46858</vt:lpwstr>
  </property>
  <property fmtid="{D5CDD505-2E9C-101B-9397-08002B2CF9AE}" pid="18" name="ItemType">
    <vt:lpwstr>745;#fliers|178cb237-bc9c-41f4-a10b-ead8355705c6</vt:lpwstr>
  </property>
  <property fmtid="{D5CDD505-2E9C-101B-9397-08002B2CF9AE}" pid="19" name="Industries">
    <vt:lpwstr/>
  </property>
  <property fmtid="{D5CDD505-2E9C-101B-9397-08002B2CF9AE}" pid="20" name="MSProducts">
    <vt:lpwstr/>
  </property>
  <property fmtid="{D5CDD505-2E9C-101B-9397-08002B2CF9AE}" pid="21" name="Competitors">
    <vt:lpwstr/>
  </property>
  <property fmtid="{D5CDD505-2E9C-101B-9397-08002B2CF9AE}" pid="22" name="ExperienceContentType">
    <vt:lpwstr/>
  </property>
  <property fmtid="{D5CDD505-2E9C-101B-9397-08002B2CF9AE}" pid="23" name="SMSGDomain">
    <vt:lpwstr/>
  </property>
  <property fmtid="{D5CDD505-2E9C-101B-9397-08002B2CF9AE}" pid="24" name="BusinessArchitecture">
    <vt:lpwstr/>
  </property>
  <property fmtid="{D5CDD505-2E9C-101B-9397-08002B2CF9AE}" pid="25" name="Products">
    <vt:lpwstr/>
  </property>
  <property fmtid="{D5CDD505-2E9C-101B-9397-08002B2CF9AE}" pid="26" name="l6f004f21209409da86a713c0f24627d">
    <vt:lpwstr/>
  </property>
  <property fmtid="{D5CDD505-2E9C-101B-9397-08002B2CF9AE}" pid="27" name="Groups">
    <vt:lpwstr/>
  </property>
  <property fmtid="{D5CDD505-2E9C-101B-9397-08002B2CF9AE}" pid="28" name="Topics">
    <vt:lpwstr/>
  </property>
  <property fmtid="{D5CDD505-2E9C-101B-9397-08002B2CF9AE}" pid="29" name="MSProductsTaxHTField0">
    <vt:lpwstr/>
  </property>
  <property fmtid="{D5CDD505-2E9C-101B-9397-08002B2CF9AE}" pid="30" name="_docset_NoMedatataSyncRequired">
    <vt:lpwstr>False</vt:lpwstr>
  </property>
  <property fmtid="{D5CDD505-2E9C-101B-9397-08002B2CF9AE}" pid="31" name="Languages">
    <vt:lpwstr/>
  </property>
  <property fmtid="{D5CDD505-2E9C-101B-9397-08002B2CF9AE}" pid="32" name="e8080b0481964c759b2c36ae49591b31">
    <vt:lpwstr/>
  </property>
  <property fmtid="{D5CDD505-2E9C-101B-9397-08002B2CF9AE}" pid="33" name="TechnicalLevel">
    <vt:lpwstr/>
  </property>
  <property fmtid="{D5CDD505-2E9C-101B-9397-08002B2CF9AE}" pid="34" name="Audiences">
    <vt:lpwstr/>
  </property>
  <property fmtid="{D5CDD505-2E9C-101B-9397-08002B2CF9AE}" pid="35" name="ldac8aee9d1f469e8cd8c3f8d6a615f2">
    <vt:lpwstr/>
  </property>
  <property fmtid="{D5CDD505-2E9C-101B-9397-08002B2CF9AE}" pid="36" name="EmployeeRole">
    <vt:lpwstr/>
  </property>
  <property fmtid="{D5CDD505-2E9C-101B-9397-08002B2CF9AE}" pid="37" name="NewsTopic">
    <vt:lpwstr/>
  </property>
  <property fmtid="{D5CDD505-2E9C-101B-9397-08002B2CF9AE}" pid="38" name="Roles">
    <vt:lpwstr/>
  </property>
  <property fmtid="{D5CDD505-2E9C-101B-9397-08002B2CF9AE}" pid="39" name="ItemRetentionFormula">
    <vt:lpwstr/>
  </property>
  <property fmtid="{D5CDD505-2E9C-101B-9397-08002B2CF9AE}" pid="40" name="NewsSource">
    <vt:lpwstr/>
  </property>
  <property fmtid="{D5CDD505-2E9C-101B-9397-08002B2CF9AE}" pid="41" name="SMSGTags">
    <vt:lpwstr/>
  </property>
  <property fmtid="{D5CDD505-2E9C-101B-9397-08002B2CF9AE}" pid="42" name="MSPhysicalGeography">
    <vt:lpwstr/>
  </property>
  <property fmtid="{D5CDD505-2E9C-101B-9397-08002B2CF9AE}" pid="43" name="EnterpriseDomainTags">
    <vt:lpwstr/>
  </property>
  <property fmtid="{D5CDD505-2E9C-101B-9397-08002B2CF9AE}" pid="44" name="j3562c58ee414e028925bc902cfc01a1">
    <vt:lpwstr/>
  </property>
  <property fmtid="{D5CDD505-2E9C-101B-9397-08002B2CF9AE}" pid="45" name="Segments">
    <vt:lpwstr/>
  </property>
  <property fmtid="{D5CDD505-2E9C-101B-9397-08002B2CF9AE}" pid="46" name="Partners">
    <vt:lpwstr/>
  </property>
  <property fmtid="{D5CDD505-2E9C-101B-9397-08002B2CF9AE}" pid="47" name="ActivitiesAndPrograms">
    <vt:lpwstr/>
  </property>
  <property fmtid="{D5CDD505-2E9C-101B-9397-08002B2CF9AE}" pid="48" name="la4444b61d19467597d63190b69ac227">
    <vt:lpwstr/>
  </property>
</Properties>
</file>